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Lst>
  <p:sldSz cy="21945600" cx="43905475"/>
  <p:notesSz cx="9144000" cy="6858000"/>
  <p:embeddedFontLst>
    <p:embeddedFont>
      <p:font typeface="Inria Sans"/>
      <p:regular r:id="rId7"/>
      <p:bold r:id="rId8"/>
      <p:italic r:id="rId9"/>
      <p:boldItalic r:id="rId10"/>
    </p:embeddedFont>
    <p:embeddedFont>
      <p:font typeface="Quicksand"/>
      <p:regular r:id="rId11"/>
      <p:bold r:id="rId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758">
          <p15:clr>
            <a:srgbClr val="A4A3A4"/>
          </p15:clr>
        </p15:guide>
        <p15:guide id="2" pos="13704">
          <p15:clr>
            <a:srgbClr val="A4A3A4"/>
          </p15:clr>
        </p15:guide>
      </p15:sldGuideLst>
    </p:ext>
    <p:ext uri="GoogleSlidesCustomDataVersion2">
      <go:slidesCustomData xmlns:go="http://customooxmlschemas.google.com/" r:id="rId13" roundtripDataSignature="AMtx7mj2ZbEiVjOlIOgRlrtM+JCf1F5+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758" orient="horz"/>
        <p:guide pos="13704"/>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Inria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InriaSans-regular.fntdata"/><Relationship Id="rId8" Type="http://schemas.openxmlformats.org/officeDocument/2006/relationships/font" Target="fonts/InriaSans-bold.fntdata"/><Relationship Id="rId11" Type="http://schemas.openxmlformats.org/officeDocument/2006/relationships/font" Target="fonts/Quicksand-regular.fntdata"/><Relationship Id="rId10" Type="http://schemas.openxmlformats.org/officeDocument/2006/relationships/font" Target="fonts/InriaSans-boldItalic.fntdata"/><Relationship Id="rId13" Type="http://customschemas.google.com/relationships/presentationmetadata" Target="metadata"/><Relationship Id="rId12" Type="http://schemas.openxmlformats.org/officeDocument/2006/relationships/font" Target="fonts/Quicksand-bold.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998663" y="514350"/>
            <a:ext cx="5146675"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5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2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998663" y="514350"/>
            <a:ext cx="5146675"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5179484" y="6513910"/>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3292913" y="6817361"/>
            <a:ext cx="37319667" cy="4704080"/>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6585826" y="12435841"/>
            <a:ext cx="30733842" cy="5608320"/>
          </a:xfrm>
          <a:prstGeom prst="rect">
            <a:avLst/>
          </a:prstGeom>
          <a:noFill/>
          <a:ln>
            <a:noFill/>
          </a:ln>
        </p:spPr>
        <p:txBody>
          <a:bodyPr anchorCtr="0" anchor="t" bIns="205725" lIns="411475" spcFirstLastPara="1" rIns="411475" wrap="square" tIns="205725">
            <a:normAutofit/>
          </a:bodyPr>
          <a:lstStyle>
            <a:lvl1pPr lvl="0" algn="ctr">
              <a:spcBef>
                <a:spcPts val="1596"/>
              </a:spcBef>
              <a:spcAft>
                <a:spcPts val="0"/>
              </a:spcAft>
              <a:buClr>
                <a:srgbClr val="888888"/>
              </a:buClr>
              <a:buSzPts val="7979"/>
              <a:buNone/>
              <a:defRPr>
                <a:solidFill>
                  <a:srgbClr val="888888"/>
                </a:solidFill>
              </a:defRPr>
            </a:lvl1pPr>
            <a:lvl2pPr lvl="1" algn="ctr">
              <a:spcBef>
                <a:spcPts val="1396"/>
              </a:spcBef>
              <a:spcAft>
                <a:spcPts val="0"/>
              </a:spcAft>
              <a:buClr>
                <a:srgbClr val="888888"/>
              </a:buClr>
              <a:buSzPts val="6982"/>
              <a:buNone/>
              <a:defRPr>
                <a:solidFill>
                  <a:srgbClr val="888888"/>
                </a:solidFill>
              </a:defRPr>
            </a:lvl2pPr>
            <a:lvl3pPr lvl="2" algn="ctr">
              <a:spcBef>
                <a:spcPts val="1197"/>
              </a:spcBef>
              <a:spcAft>
                <a:spcPts val="0"/>
              </a:spcAft>
              <a:buClr>
                <a:srgbClr val="888888"/>
              </a:buClr>
              <a:buSzPts val="5984"/>
              <a:buNone/>
              <a:defRPr>
                <a:solidFill>
                  <a:srgbClr val="888888"/>
                </a:solidFill>
              </a:defRPr>
            </a:lvl3pPr>
            <a:lvl4pPr lvl="3" algn="ctr">
              <a:spcBef>
                <a:spcPts val="997"/>
              </a:spcBef>
              <a:spcAft>
                <a:spcPts val="0"/>
              </a:spcAft>
              <a:buClr>
                <a:srgbClr val="888888"/>
              </a:buClr>
              <a:buSzPts val="4987"/>
              <a:buNone/>
              <a:defRPr>
                <a:solidFill>
                  <a:srgbClr val="888888"/>
                </a:solidFill>
              </a:defRPr>
            </a:lvl4pPr>
            <a:lvl5pPr lvl="4" algn="ctr">
              <a:spcBef>
                <a:spcPts val="997"/>
              </a:spcBef>
              <a:spcAft>
                <a:spcPts val="0"/>
              </a:spcAft>
              <a:buClr>
                <a:srgbClr val="888888"/>
              </a:buClr>
              <a:buSzPts val="4987"/>
              <a:buNone/>
              <a:defRPr>
                <a:solidFill>
                  <a:srgbClr val="888888"/>
                </a:solidFill>
              </a:defRPr>
            </a:lvl5pPr>
            <a:lvl6pPr lvl="5" algn="ctr">
              <a:spcBef>
                <a:spcPts val="997"/>
              </a:spcBef>
              <a:spcAft>
                <a:spcPts val="0"/>
              </a:spcAft>
              <a:buClr>
                <a:srgbClr val="888888"/>
              </a:buClr>
              <a:buSzPts val="4987"/>
              <a:buNone/>
              <a:defRPr>
                <a:solidFill>
                  <a:srgbClr val="888888"/>
                </a:solidFill>
              </a:defRPr>
            </a:lvl6pPr>
            <a:lvl7pPr lvl="6" algn="ctr">
              <a:spcBef>
                <a:spcPts val="997"/>
              </a:spcBef>
              <a:spcAft>
                <a:spcPts val="0"/>
              </a:spcAft>
              <a:buClr>
                <a:srgbClr val="888888"/>
              </a:buClr>
              <a:buSzPts val="4987"/>
              <a:buNone/>
              <a:defRPr>
                <a:solidFill>
                  <a:srgbClr val="888888"/>
                </a:solidFill>
              </a:defRPr>
            </a:lvl7pPr>
            <a:lvl8pPr lvl="7" algn="ctr">
              <a:spcBef>
                <a:spcPts val="997"/>
              </a:spcBef>
              <a:spcAft>
                <a:spcPts val="0"/>
              </a:spcAft>
              <a:buClr>
                <a:srgbClr val="888888"/>
              </a:buClr>
              <a:buSzPts val="4987"/>
              <a:buNone/>
              <a:defRPr>
                <a:solidFill>
                  <a:srgbClr val="888888"/>
                </a:solidFill>
              </a:defRPr>
            </a:lvl8pPr>
            <a:lvl9pPr lvl="8" algn="ctr">
              <a:spcBef>
                <a:spcPts val="997"/>
              </a:spcBef>
              <a:spcAft>
                <a:spcPts val="0"/>
              </a:spcAft>
              <a:buClr>
                <a:srgbClr val="888888"/>
              </a:buClr>
              <a:buSzPts val="4987"/>
              <a:buNone/>
              <a:defRPr>
                <a:solidFill>
                  <a:srgbClr val="888888"/>
                </a:solidFill>
              </a:defRPr>
            </a:lvl9pPr>
          </a:lstStyle>
          <a:p/>
        </p:txBody>
      </p:sp>
      <p:sp>
        <p:nvSpPr>
          <p:cNvPr id="18" name="Google Shape;18;p3"/>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12"/>
          <p:cNvSpPr txBox="1"/>
          <p:nvPr>
            <p:ph type="title"/>
          </p:nvPr>
        </p:nvSpPr>
        <p:spPr>
          <a:xfrm>
            <a:off x="2195276" y="878842"/>
            <a:ext cx="39514941" cy="3657600"/>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2"/>
          <p:cNvSpPr txBox="1"/>
          <p:nvPr>
            <p:ph idx="1" type="body"/>
          </p:nvPr>
        </p:nvSpPr>
        <p:spPr>
          <a:xfrm rot="5400000">
            <a:off x="14711206" y="-7395288"/>
            <a:ext cx="14483081" cy="39514941"/>
          </a:xfrm>
          <a:prstGeom prst="rect">
            <a:avLst/>
          </a:prstGeom>
          <a:noFill/>
          <a:ln>
            <a:noFill/>
          </a:ln>
        </p:spPr>
        <p:txBody>
          <a:bodyPr anchorCtr="0" anchor="t" bIns="205725" lIns="411475" spcFirstLastPara="1" rIns="411475" wrap="square" tIns="205725">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2"/>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2"/>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13"/>
          <p:cNvSpPr txBox="1"/>
          <p:nvPr>
            <p:ph type="title"/>
          </p:nvPr>
        </p:nvSpPr>
        <p:spPr>
          <a:xfrm rot="5400000">
            <a:off x="27408406" y="5301916"/>
            <a:ext cx="18724880" cy="9878736"/>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3"/>
          <p:cNvSpPr txBox="1"/>
          <p:nvPr>
            <p:ph idx="1" type="body"/>
          </p:nvPr>
        </p:nvSpPr>
        <p:spPr>
          <a:xfrm rot="5400000">
            <a:off x="7285057" y="-4210939"/>
            <a:ext cx="18724880" cy="28904445"/>
          </a:xfrm>
          <a:prstGeom prst="rect">
            <a:avLst/>
          </a:prstGeom>
          <a:noFill/>
          <a:ln>
            <a:noFill/>
          </a:ln>
        </p:spPr>
        <p:txBody>
          <a:bodyPr anchorCtr="0" anchor="t" bIns="205725" lIns="411475" spcFirstLastPara="1" rIns="411475" wrap="square" tIns="205725">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3"/>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3"/>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3"/>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2195276" y="878842"/>
            <a:ext cx="39514941" cy="3657600"/>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2195276" y="5120642"/>
            <a:ext cx="39514941" cy="14483081"/>
          </a:xfrm>
          <a:prstGeom prst="rect">
            <a:avLst/>
          </a:prstGeom>
          <a:noFill/>
          <a:ln>
            <a:noFill/>
          </a:ln>
        </p:spPr>
        <p:txBody>
          <a:bodyPr anchorCtr="0" anchor="t" bIns="205725" lIns="411475" spcFirstLastPara="1" rIns="411475" wrap="square" tIns="205725">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3468235" y="14102082"/>
            <a:ext cx="37319667" cy="4358640"/>
          </a:xfrm>
          <a:prstGeom prst="rect">
            <a:avLst/>
          </a:prstGeom>
          <a:noFill/>
          <a:ln>
            <a:noFill/>
          </a:ln>
        </p:spPr>
        <p:txBody>
          <a:bodyPr anchorCtr="0" anchor="t" bIns="205725" lIns="411475" spcFirstLastPara="1" rIns="411475" wrap="square" tIns="205725">
            <a:normAutofit/>
          </a:bodyPr>
          <a:lstStyle>
            <a:lvl1pPr lvl="0" algn="l">
              <a:spcBef>
                <a:spcPts val="0"/>
              </a:spcBef>
              <a:spcAft>
                <a:spcPts val="0"/>
              </a:spcAft>
              <a:buClr>
                <a:schemeClr val="dk1"/>
              </a:buClr>
              <a:buSzPts val="9976"/>
              <a:buFont typeface="Calibri"/>
              <a:buNone/>
              <a:defRPr b="1" sz="9976"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3468235" y="9301484"/>
            <a:ext cx="37319667" cy="4800598"/>
          </a:xfrm>
          <a:prstGeom prst="rect">
            <a:avLst/>
          </a:prstGeom>
          <a:noFill/>
          <a:ln>
            <a:noFill/>
          </a:ln>
        </p:spPr>
        <p:txBody>
          <a:bodyPr anchorCtr="0" anchor="b" bIns="205725" lIns="411475" spcFirstLastPara="1" rIns="411475" wrap="square" tIns="205725">
            <a:normAutofit/>
          </a:bodyPr>
          <a:lstStyle>
            <a:lvl1pPr indent="-228600" lvl="0" marL="457200" algn="l">
              <a:spcBef>
                <a:spcPts val="997"/>
              </a:spcBef>
              <a:spcAft>
                <a:spcPts val="0"/>
              </a:spcAft>
              <a:buClr>
                <a:srgbClr val="888888"/>
              </a:buClr>
              <a:buSzPts val="4987"/>
              <a:buNone/>
              <a:defRPr sz="4987">
                <a:solidFill>
                  <a:srgbClr val="888888"/>
                </a:solidFill>
              </a:defRPr>
            </a:lvl1pPr>
            <a:lvl2pPr indent="-228600" lvl="1" marL="914400" algn="l">
              <a:spcBef>
                <a:spcPts val="898"/>
              </a:spcBef>
              <a:spcAft>
                <a:spcPts val="0"/>
              </a:spcAft>
              <a:buClr>
                <a:srgbClr val="888888"/>
              </a:buClr>
              <a:buSzPts val="4488"/>
              <a:buNone/>
              <a:defRPr sz="4488">
                <a:solidFill>
                  <a:srgbClr val="888888"/>
                </a:solidFill>
              </a:defRPr>
            </a:lvl2pPr>
            <a:lvl3pPr indent="-228600" lvl="2" marL="1371600" algn="l">
              <a:spcBef>
                <a:spcPts val="798"/>
              </a:spcBef>
              <a:spcAft>
                <a:spcPts val="0"/>
              </a:spcAft>
              <a:buClr>
                <a:srgbClr val="888888"/>
              </a:buClr>
              <a:buSzPts val="3990"/>
              <a:buNone/>
              <a:defRPr sz="3990">
                <a:solidFill>
                  <a:srgbClr val="888888"/>
                </a:solidFill>
              </a:defRPr>
            </a:lvl3pPr>
            <a:lvl4pPr indent="-228600" lvl="3" marL="1828800" algn="l">
              <a:spcBef>
                <a:spcPts val="698"/>
              </a:spcBef>
              <a:spcAft>
                <a:spcPts val="0"/>
              </a:spcAft>
              <a:buClr>
                <a:srgbClr val="888888"/>
              </a:buClr>
              <a:buSzPts val="3491"/>
              <a:buNone/>
              <a:defRPr sz="3491">
                <a:solidFill>
                  <a:srgbClr val="888888"/>
                </a:solidFill>
              </a:defRPr>
            </a:lvl4pPr>
            <a:lvl5pPr indent="-228600" lvl="4" marL="2286000" algn="l">
              <a:spcBef>
                <a:spcPts val="698"/>
              </a:spcBef>
              <a:spcAft>
                <a:spcPts val="0"/>
              </a:spcAft>
              <a:buClr>
                <a:srgbClr val="888888"/>
              </a:buClr>
              <a:buSzPts val="3491"/>
              <a:buNone/>
              <a:defRPr sz="3491">
                <a:solidFill>
                  <a:srgbClr val="888888"/>
                </a:solidFill>
              </a:defRPr>
            </a:lvl5pPr>
            <a:lvl6pPr indent="-228600" lvl="5" marL="2743200" algn="l">
              <a:spcBef>
                <a:spcPts val="698"/>
              </a:spcBef>
              <a:spcAft>
                <a:spcPts val="0"/>
              </a:spcAft>
              <a:buClr>
                <a:srgbClr val="888888"/>
              </a:buClr>
              <a:buSzPts val="3491"/>
              <a:buNone/>
              <a:defRPr sz="3491">
                <a:solidFill>
                  <a:srgbClr val="888888"/>
                </a:solidFill>
              </a:defRPr>
            </a:lvl6pPr>
            <a:lvl7pPr indent="-228600" lvl="6" marL="3200400" algn="l">
              <a:spcBef>
                <a:spcPts val="698"/>
              </a:spcBef>
              <a:spcAft>
                <a:spcPts val="0"/>
              </a:spcAft>
              <a:buClr>
                <a:srgbClr val="888888"/>
              </a:buClr>
              <a:buSzPts val="3491"/>
              <a:buNone/>
              <a:defRPr sz="3491">
                <a:solidFill>
                  <a:srgbClr val="888888"/>
                </a:solidFill>
              </a:defRPr>
            </a:lvl7pPr>
            <a:lvl8pPr indent="-228600" lvl="7" marL="3657600" algn="l">
              <a:spcBef>
                <a:spcPts val="698"/>
              </a:spcBef>
              <a:spcAft>
                <a:spcPts val="0"/>
              </a:spcAft>
              <a:buClr>
                <a:srgbClr val="888888"/>
              </a:buClr>
              <a:buSzPts val="3491"/>
              <a:buNone/>
              <a:defRPr sz="3491">
                <a:solidFill>
                  <a:srgbClr val="888888"/>
                </a:solidFill>
              </a:defRPr>
            </a:lvl8pPr>
            <a:lvl9pPr indent="-228600" lvl="8" marL="4114800" algn="l">
              <a:spcBef>
                <a:spcPts val="698"/>
              </a:spcBef>
              <a:spcAft>
                <a:spcPts val="0"/>
              </a:spcAft>
              <a:buClr>
                <a:srgbClr val="888888"/>
              </a:buClr>
              <a:buSzPts val="3491"/>
              <a:buNone/>
              <a:defRPr sz="3491">
                <a:solidFill>
                  <a:srgbClr val="888888"/>
                </a:solidFill>
              </a:defRPr>
            </a:lvl9pPr>
          </a:lstStyle>
          <a:p/>
        </p:txBody>
      </p:sp>
      <p:sp>
        <p:nvSpPr>
          <p:cNvPr id="30" name="Google Shape;30;p5"/>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2195276" y="878842"/>
            <a:ext cx="39514941" cy="3657600"/>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2195277" y="5120642"/>
            <a:ext cx="19391591" cy="14483081"/>
          </a:xfrm>
          <a:prstGeom prst="rect">
            <a:avLst/>
          </a:prstGeom>
          <a:noFill/>
          <a:ln>
            <a:noFill/>
          </a:ln>
        </p:spPr>
        <p:txBody>
          <a:bodyPr anchorCtr="0" anchor="t" bIns="205725" lIns="411475" spcFirstLastPara="1" rIns="411475" wrap="square" tIns="205725">
            <a:normAutofit/>
          </a:bodyPr>
          <a:lstStyle>
            <a:lvl1pPr indent="-671957" lvl="0" marL="457200" algn="l">
              <a:spcBef>
                <a:spcPts val="1396"/>
              </a:spcBef>
              <a:spcAft>
                <a:spcPts val="0"/>
              </a:spcAft>
              <a:buClr>
                <a:schemeClr val="dk1"/>
              </a:buClr>
              <a:buSzPts val="6982"/>
              <a:buChar char="•"/>
              <a:defRPr sz="6982"/>
            </a:lvl1pPr>
            <a:lvl2pPr indent="-608584" lvl="1" marL="914400" algn="l">
              <a:spcBef>
                <a:spcPts val="1197"/>
              </a:spcBef>
              <a:spcAft>
                <a:spcPts val="0"/>
              </a:spcAft>
              <a:buClr>
                <a:schemeClr val="dk1"/>
              </a:buClr>
              <a:buSzPts val="5984"/>
              <a:buChar char="–"/>
              <a:defRPr sz="5984"/>
            </a:lvl2pPr>
            <a:lvl3pPr indent="-545274" lvl="2" marL="1371600" algn="l">
              <a:spcBef>
                <a:spcPts val="997"/>
              </a:spcBef>
              <a:spcAft>
                <a:spcPts val="0"/>
              </a:spcAft>
              <a:buClr>
                <a:schemeClr val="dk1"/>
              </a:buClr>
              <a:buSzPts val="4987"/>
              <a:buChar char="•"/>
              <a:defRPr sz="4987"/>
            </a:lvl3pPr>
            <a:lvl4pPr indent="-513588" lvl="3" marL="1828800" algn="l">
              <a:spcBef>
                <a:spcPts val="898"/>
              </a:spcBef>
              <a:spcAft>
                <a:spcPts val="0"/>
              </a:spcAft>
              <a:buClr>
                <a:schemeClr val="dk1"/>
              </a:buClr>
              <a:buSzPts val="4488"/>
              <a:buChar char="–"/>
              <a:defRPr sz="4488"/>
            </a:lvl4pPr>
            <a:lvl5pPr indent="-513588" lvl="4" marL="2286000" algn="l">
              <a:spcBef>
                <a:spcPts val="898"/>
              </a:spcBef>
              <a:spcAft>
                <a:spcPts val="0"/>
              </a:spcAft>
              <a:buClr>
                <a:schemeClr val="dk1"/>
              </a:buClr>
              <a:buSzPts val="4488"/>
              <a:buChar char="»"/>
              <a:defRPr sz="4488"/>
            </a:lvl5pPr>
            <a:lvl6pPr indent="-513588" lvl="5" marL="2743200" algn="l">
              <a:spcBef>
                <a:spcPts val="898"/>
              </a:spcBef>
              <a:spcAft>
                <a:spcPts val="0"/>
              </a:spcAft>
              <a:buClr>
                <a:schemeClr val="dk1"/>
              </a:buClr>
              <a:buSzPts val="4488"/>
              <a:buChar char="•"/>
              <a:defRPr sz="4488"/>
            </a:lvl6pPr>
            <a:lvl7pPr indent="-513588" lvl="6" marL="3200400" algn="l">
              <a:spcBef>
                <a:spcPts val="898"/>
              </a:spcBef>
              <a:spcAft>
                <a:spcPts val="0"/>
              </a:spcAft>
              <a:buClr>
                <a:schemeClr val="dk1"/>
              </a:buClr>
              <a:buSzPts val="4488"/>
              <a:buChar char="•"/>
              <a:defRPr sz="4488"/>
            </a:lvl7pPr>
            <a:lvl8pPr indent="-513588" lvl="7" marL="3657600" algn="l">
              <a:spcBef>
                <a:spcPts val="898"/>
              </a:spcBef>
              <a:spcAft>
                <a:spcPts val="0"/>
              </a:spcAft>
              <a:buClr>
                <a:schemeClr val="dk1"/>
              </a:buClr>
              <a:buSzPts val="4488"/>
              <a:buChar char="•"/>
              <a:defRPr sz="4488"/>
            </a:lvl8pPr>
            <a:lvl9pPr indent="-513588" lvl="8" marL="4114800" algn="l">
              <a:spcBef>
                <a:spcPts val="898"/>
              </a:spcBef>
              <a:spcAft>
                <a:spcPts val="0"/>
              </a:spcAft>
              <a:buClr>
                <a:schemeClr val="dk1"/>
              </a:buClr>
              <a:buSzPts val="4488"/>
              <a:buChar char="•"/>
              <a:defRPr sz="4488"/>
            </a:lvl9pPr>
          </a:lstStyle>
          <a:p/>
        </p:txBody>
      </p:sp>
      <p:sp>
        <p:nvSpPr>
          <p:cNvPr id="36" name="Google Shape;36;p6"/>
          <p:cNvSpPr txBox="1"/>
          <p:nvPr>
            <p:ph idx="2" type="body"/>
          </p:nvPr>
        </p:nvSpPr>
        <p:spPr>
          <a:xfrm>
            <a:off x="22318627" y="5120642"/>
            <a:ext cx="19391591" cy="14483081"/>
          </a:xfrm>
          <a:prstGeom prst="rect">
            <a:avLst/>
          </a:prstGeom>
          <a:noFill/>
          <a:ln>
            <a:noFill/>
          </a:ln>
        </p:spPr>
        <p:txBody>
          <a:bodyPr anchorCtr="0" anchor="t" bIns="205725" lIns="411475" spcFirstLastPara="1" rIns="411475" wrap="square" tIns="205725">
            <a:normAutofit/>
          </a:bodyPr>
          <a:lstStyle>
            <a:lvl1pPr indent="-671957" lvl="0" marL="457200" algn="l">
              <a:spcBef>
                <a:spcPts val="1396"/>
              </a:spcBef>
              <a:spcAft>
                <a:spcPts val="0"/>
              </a:spcAft>
              <a:buClr>
                <a:schemeClr val="dk1"/>
              </a:buClr>
              <a:buSzPts val="6982"/>
              <a:buChar char="•"/>
              <a:defRPr sz="6982"/>
            </a:lvl1pPr>
            <a:lvl2pPr indent="-608584" lvl="1" marL="914400" algn="l">
              <a:spcBef>
                <a:spcPts val="1197"/>
              </a:spcBef>
              <a:spcAft>
                <a:spcPts val="0"/>
              </a:spcAft>
              <a:buClr>
                <a:schemeClr val="dk1"/>
              </a:buClr>
              <a:buSzPts val="5984"/>
              <a:buChar char="–"/>
              <a:defRPr sz="5984"/>
            </a:lvl2pPr>
            <a:lvl3pPr indent="-545274" lvl="2" marL="1371600" algn="l">
              <a:spcBef>
                <a:spcPts val="997"/>
              </a:spcBef>
              <a:spcAft>
                <a:spcPts val="0"/>
              </a:spcAft>
              <a:buClr>
                <a:schemeClr val="dk1"/>
              </a:buClr>
              <a:buSzPts val="4987"/>
              <a:buChar char="•"/>
              <a:defRPr sz="4987"/>
            </a:lvl3pPr>
            <a:lvl4pPr indent="-513588" lvl="3" marL="1828800" algn="l">
              <a:spcBef>
                <a:spcPts val="898"/>
              </a:spcBef>
              <a:spcAft>
                <a:spcPts val="0"/>
              </a:spcAft>
              <a:buClr>
                <a:schemeClr val="dk1"/>
              </a:buClr>
              <a:buSzPts val="4488"/>
              <a:buChar char="–"/>
              <a:defRPr sz="4488"/>
            </a:lvl4pPr>
            <a:lvl5pPr indent="-513588" lvl="4" marL="2286000" algn="l">
              <a:spcBef>
                <a:spcPts val="898"/>
              </a:spcBef>
              <a:spcAft>
                <a:spcPts val="0"/>
              </a:spcAft>
              <a:buClr>
                <a:schemeClr val="dk1"/>
              </a:buClr>
              <a:buSzPts val="4488"/>
              <a:buChar char="»"/>
              <a:defRPr sz="4488"/>
            </a:lvl5pPr>
            <a:lvl6pPr indent="-513588" lvl="5" marL="2743200" algn="l">
              <a:spcBef>
                <a:spcPts val="898"/>
              </a:spcBef>
              <a:spcAft>
                <a:spcPts val="0"/>
              </a:spcAft>
              <a:buClr>
                <a:schemeClr val="dk1"/>
              </a:buClr>
              <a:buSzPts val="4488"/>
              <a:buChar char="•"/>
              <a:defRPr sz="4488"/>
            </a:lvl6pPr>
            <a:lvl7pPr indent="-513588" lvl="6" marL="3200400" algn="l">
              <a:spcBef>
                <a:spcPts val="898"/>
              </a:spcBef>
              <a:spcAft>
                <a:spcPts val="0"/>
              </a:spcAft>
              <a:buClr>
                <a:schemeClr val="dk1"/>
              </a:buClr>
              <a:buSzPts val="4488"/>
              <a:buChar char="•"/>
              <a:defRPr sz="4488"/>
            </a:lvl7pPr>
            <a:lvl8pPr indent="-513588" lvl="7" marL="3657600" algn="l">
              <a:spcBef>
                <a:spcPts val="898"/>
              </a:spcBef>
              <a:spcAft>
                <a:spcPts val="0"/>
              </a:spcAft>
              <a:buClr>
                <a:schemeClr val="dk1"/>
              </a:buClr>
              <a:buSzPts val="4488"/>
              <a:buChar char="•"/>
              <a:defRPr sz="4488"/>
            </a:lvl8pPr>
            <a:lvl9pPr indent="-513588" lvl="8" marL="4114800" algn="l">
              <a:spcBef>
                <a:spcPts val="898"/>
              </a:spcBef>
              <a:spcAft>
                <a:spcPts val="0"/>
              </a:spcAft>
              <a:buClr>
                <a:schemeClr val="dk1"/>
              </a:buClr>
              <a:buSzPts val="4488"/>
              <a:buChar char="•"/>
              <a:defRPr sz="4488"/>
            </a:lvl9pPr>
          </a:lstStyle>
          <a:p/>
        </p:txBody>
      </p:sp>
      <p:sp>
        <p:nvSpPr>
          <p:cNvPr id="37" name="Google Shape;37;p6"/>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2195276" y="878842"/>
            <a:ext cx="39514941" cy="3657600"/>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097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2195274" y="4912362"/>
            <a:ext cx="19399218" cy="2047239"/>
          </a:xfrm>
          <a:prstGeom prst="rect">
            <a:avLst/>
          </a:prstGeom>
          <a:noFill/>
          <a:ln>
            <a:noFill/>
          </a:ln>
        </p:spPr>
        <p:txBody>
          <a:bodyPr anchorCtr="0" anchor="b" bIns="205725" lIns="411475" spcFirstLastPara="1" rIns="411475" wrap="square" tIns="205725">
            <a:normAutofit/>
          </a:bodyPr>
          <a:lstStyle>
            <a:lvl1pPr indent="-228600" lvl="0" marL="457200" algn="l">
              <a:spcBef>
                <a:spcPts val="1197"/>
              </a:spcBef>
              <a:spcAft>
                <a:spcPts val="0"/>
              </a:spcAft>
              <a:buClr>
                <a:schemeClr val="dk1"/>
              </a:buClr>
              <a:buSzPts val="5984"/>
              <a:buNone/>
              <a:defRPr b="1" sz="5984"/>
            </a:lvl1pPr>
            <a:lvl2pPr indent="-228600" lvl="1" marL="914400" algn="l">
              <a:spcBef>
                <a:spcPts val="997"/>
              </a:spcBef>
              <a:spcAft>
                <a:spcPts val="0"/>
              </a:spcAft>
              <a:buClr>
                <a:schemeClr val="dk1"/>
              </a:buClr>
              <a:buSzPts val="4987"/>
              <a:buNone/>
              <a:defRPr b="1" sz="4987"/>
            </a:lvl2pPr>
            <a:lvl3pPr indent="-228600" lvl="2" marL="1371600" algn="l">
              <a:spcBef>
                <a:spcPts val="898"/>
              </a:spcBef>
              <a:spcAft>
                <a:spcPts val="0"/>
              </a:spcAft>
              <a:buClr>
                <a:schemeClr val="dk1"/>
              </a:buClr>
              <a:buSzPts val="4488"/>
              <a:buNone/>
              <a:defRPr b="1" sz="4488"/>
            </a:lvl3pPr>
            <a:lvl4pPr indent="-228600" lvl="3" marL="1828800" algn="l">
              <a:spcBef>
                <a:spcPts val="798"/>
              </a:spcBef>
              <a:spcAft>
                <a:spcPts val="0"/>
              </a:spcAft>
              <a:buClr>
                <a:schemeClr val="dk1"/>
              </a:buClr>
              <a:buSzPts val="3990"/>
              <a:buNone/>
              <a:defRPr b="1" sz="3990"/>
            </a:lvl4pPr>
            <a:lvl5pPr indent="-228600" lvl="4" marL="2286000" algn="l">
              <a:spcBef>
                <a:spcPts val="798"/>
              </a:spcBef>
              <a:spcAft>
                <a:spcPts val="0"/>
              </a:spcAft>
              <a:buClr>
                <a:schemeClr val="dk1"/>
              </a:buClr>
              <a:buSzPts val="3990"/>
              <a:buNone/>
              <a:defRPr b="1" sz="3990"/>
            </a:lvl5pPr>
            <a:lvl6pPr indent="-228600" lvl="5" marL="2743200" algn="l">
              <a:spcBef>
                <a:spcPts val="798"/>
              </a:spcBef>
              <a:spcAft>
                <a:spcPts val="0"/>
              </a:spcAft>
              <a:buClr>
                <a:schemeClr val="dk1"/>
              </a:buClr>
              <a:buSzPts val="3990"/>
              <a:buNone/>
              <a:defRPr b="1" sz="3990"/>
            </a:lvl6pPr>
            <a:lvl7pPr indent="-228600" lvl="6" marL="3200400" algn="l">
              <a:spcBef>
                <a:spcPts val="798"/>
              </a:spcBef>
              <a:spcAft>
                <a:spcPts val="0"/>
              </a:spcAft>
              <a:buClr>
                <a:schemeClr val="dk1"/>
              </a:buClr>
              <a:buSzPts val="3990"/>
              <a:buNone/>
              <a:defRPr b="1" sz="3990"/>
            </a:lvl7pPr>
            <a:lvl8pPr indent="-228600" lvl="7" marL="3657600" algn="l">
              <a:spcBef>
                <a:spcPts val="798"/>
              </a:spcBef>
              <a:spcAft>
                <a:spcPts val="0"/>
              </a:spcAft>
              <a:buClr>
                <a:schemeClr val="dk1"/>
              </a:buClr>
              <a:buSzPts val="3990"/>
              <a:buNone/>
              <a:defRPr b="1" sz="3990"/>
            </a:lvl8pPr>
            <a:lvl9pPr indent="-228600" lvl="8" marL="4114800" algn="l">
              <a:spcBef>
                <a:spcPts val="798"/>
              </a:spcBef>
              <a:spcAft>
                <a:spcPts val="0"/>
              </a:spcAft>
              <a:buClr>
                <a:schemeClr val="dk1"/>
              </a:buClr>
              <a:buSzPts val="3990"/>
              <a:buNone/>
              <a:defRPr b="1" sz="3990"/>
            </a:lvl9pPr>
          </a:lstStyle>
          <a:p/>
        </p:txBody>
      </p:sp>
      <p:sp>
        <p:nvSpPr>
          <p:cNvPr id="43" name="Google Shape;43;p7"/>
          <p:cNvSpPr txBox="1"/>
          <p:nvPr>
            <p:ph idx="2" type="body"/>
          </p:nvPr>
        </p:nvSpPr>
        <p:spPr>
          <a:xfrm>
            <a:off x="2195274" y="6959601"/>
            <a:ext cx="19399218" cy="12644121"/>
          </a:xfrm>
          <a:prstGeom prst="rect">
            <a:avLst/>
          </a:prstGeom>
          <a:noFill/>
          <a:ln>
            <a:noFill/>
          </a:ln>
        </p:spPr>
        <p:txBody>
          <a:bodyPr anchorCtr="0" anchor="t" bIns="205725" lIns="411475" spcFirstLastPara="1" rIns="411475" wrap="square" tIns="205725">
            <a:normAutofit/>
          </a:bodyPr>
          <a:lstStyle>
            <a:lvl1pPr indent="-608584" lvl="0" marL="457200" algn="l">
              <a:spcBef>
                <a:spcPts val="1197"/>
              </a:spcBef>
              <a:spcAft>
                <a:spcPts val="0"/>
              </a:spcAft>
              <a:buClr>
                <a:schemeClr val="dk1"/>
              </a:buClr>
              <a:buSzPts val="5984"/>
              <a:buChar char="•"/>
              <a:defRPr sz="5984"/>
            </a:lvl1pPr>
            <a:lvl2pPr indent="-545274" lvl="1" marL="914400" algn="l">
              <a:spcBef>
                <a:spcPts val="997"/>
              </a:spcBef>
              <a:spcAft>
                <a:spcPts val="0"/>
              </a:spcAft>
              <a:buClr>
                <a:schemeClr val="dk1"/>
              </a:buClr>
              <a:buSzPts val="4987"/>
              <a:buChar char="–"/>
              <a:defRPr sz="4987"/>
            </a:lvl2pPr>
            <a:lvl3pPr indent="-513588" lvl="2" marL="1371600" algn="l">
              <a:spcBef>
                <a:spcPts val="898"/>
              </a:spcBef>
              <a:spcAft>
                <a:spcPts val="0"/>
              </a:spcAft>
              <a:buClr>
                <a:schemeClr val="dk1"/>
              </a:buClr>
              <a:buSzPts val="4488"/>
              <a:buChar char="•"/>
              <a:defRPr sz="4488"/>
            </a:lvl3pPr>
            <a:lvl4pPr indent="-481964" lvl="3" marL="1828800" algn="l">
              <a:spcBef>
                <a:spcPts val="798"/>
              </a:spcBef>
              <a:spcAft>
                <a:spcPts val="0"/>
              </a:spcAft>
              <a:buClr>
                <a:schemeClr val="dk1"/>
              </a:buClr>
              <a:buSzPts val="3990"/>
              <a:buChar char="–"/>
              <a:defRPr sz="3990"/>
            </a:lvl4pPr>
            <a:lvl5pPr indent="-481964" lvl="4" marL="2286000" algn="l">
              <a:spcBef>
                <a:spcPts val="798"/>
              </a:spcBef>
              <a:spcAft>
                <a:spcPts val="0"/>
              </a:spcAft>
              <a:buClr>
                <a:schemeClr val="dk1"/>
              </a:buClr>
              <a:buSzPts val="3990"/>
              <a:buChar char="»"/>
              <a:defRPr sz="3990"/>
            </a:lvl5pPr>
            <a:lvl6pPr indent="-481964" lvl="5" marL="2743200" algn="l">
              <a:spcBef>
                <a:spcPts val="798"/>
              </a:spcBef>
              <a:spcAft>
                <a:spcPts val="0"/>
              </a:spcAft>
              <a:buClr>
                <a:schemeClr val="dk1"/>
              </a:buClr>
              <a:buSzPts val="3990"/>
              <a:buChar char="•"/>
              <a:defRPr sz="3990"/>
            </a:lvl6pPr>
            <a:lvl7pPr indent="-481964" lvl="6" marL="3200400" algn="l">
              <a:spcBef>
                <a:spcPts val="798"/>
              </a:spcBef>
              <a:spcAft>
                <a:spcPts val="0"/>
              </a:spcAft>
              <a:buClr>
                <a:schemeClr val="dk1"/>
              </a:buClr>
              <a:buSzPts val="3990"/>
              <a:buChar char="•"/>
              <a:defRPr sz="3990"/>
            </a:lvl7pPr>
            <a:lvl8pPr indent="-481964" lvl="7" marL="3657600" algn="l">
              <a:spcBef>
                <a:spcPts val="798"/>
              </a:spcBef>
              <a:spcAft>
                <a:spcPts val="0"/>
              </a:spcAft>
              <a:buClr>
                <a:schemeClr val="dk1"/>
              </a:buClr>
              <a:buSzPts val="3990"/>
              <a:buChar char="•"/>
              <a:defRPr sz="3990"/>
            </a:lvl8pPr>
            <a:lvl9pPr indent="-481965" lvl="8" marL="4114800" algn="l">
              <a:spcBef>
                <a:spcPts val="798"/>
              </a:spcBef>
              <a:spcAft>
                <a:spcPts val="0"/>
              </a:spcAft>
              <a:buClr>
                <a:schemeClr val="dk1"/>
              </a:buClr>
              <a:buSzPts val="3990"/>
              <a:buChar char="•"/>
              <a:defRPr sz="3990"/>
            </a:lvl9pPr>
          </a:lstStyle>
          <a:p/>
        </p:txBody>
      </p:sp>
      <p:sp>
        <p:nvSpPr>
          <p:cNvPr id="44" name="Google Shape;44;p7"/>
          <p:cNvSpPr txBox="1"/>
          <p:nvPr>
            <p:ph idx="3" type="body"/>
          </p:nvPr>
        </p:nvSpPr>
        <p:spPr>
          <a:xfrm>
            <a:off x="22303384" y="4912362"/>
            <a:ext cx="19406834" cy="2047239"/>
          </a:xfrm>
          <a:prstGeom prst="rect">
            <a:avLst/>
          </a:prstGeom>
          <a:noFill/>
          <a:ln>
            <a:noFill/>
          </a:ln>
        </p:spPr>
        <p:txBody>
          <a:bodyPr anchorCtr="0" anchor="b" bIns="205725" lIns="411475" spcFirstLastPara="1" rIns="411475" wrap="square" tIns="205725">
            <a:normAutofit/>
          </a:bodyPr>
          <a:lstStyle>
            <a:lvl1pPr indent="-228600" lvl="0" marL="457200" algn="l">
              <a:spcBef>
                <a:spcPts val="1197"/>
              </a:spcBef>
              <a:spcAft>
                <a:spcPts val="0"/>
              </a:spcAft>
              <a:buClr>
                <a:schemeClr val="dk1"/>
              </a:buClr>
              <a:buSzPts val="5984"/>
              <a:buNone/>
              <a:defRPr b="1" sz="5984"/>
            </a:lvl1pPr>
            <a:lvl2pPr indent="-228600" lvl="1" marL="914400" algn="l">
              <a:spcBef>
                <a:spcPts val="997"/>
              </a:spcBef>
              <a:spcAft>
                <a:spcPts val="0"/>
              </a:spcAft>
              <a:buClr>
                <a:schemeClr val="dk1"/>
              </a:buClr>
              <a:buSzPts val="4987"/>
              <a:buNone/>
              <a:defRPr b="1" sz="4987"/>
            </a:lvl2pPr>
            <a:lvl3pPr indent="-228600" lvl="2" marL="1371600" algn="l">
              <a:spcBef>
                <a:spcPts val="898"/>
              </a:spcBef>
              <a:spcAft>
                <a:spcPts val="0"/>
              </a:spcAft>
              <a:buClr>
                <a:schemeClr val="dk1"/>
              </a:buClr>
              <a:buSzPts val="4488"/>
              <a:buNone/>
              <a:defRPr b="1" sz="4488"/>
            </a:lvl3pPr>
            <a:lvl4pPr indent="-228600" lvl="3" marL="1828800" algn="l">
              <a:spcBef>
                <a:spcPts val="798"/>
              </a:spcBef>
              <a:spcAft>
                <a:spcPts val="0"/>
              </a:spcAft>
              <a:buClr>
                <a:schemeClr val="dk1"/>
              </a:buClr>
              <a:buSzPts val="3990"/>
              <a:buNone/>
              <a:defRPr b="1" sz="3990"/>
            </a:lvl4pPr>
            <a:lvl5pPr indent="-228600" lvl="4" marL="2286000" algn="l">
              <a:spcBef>
                <a:spcPts val="798"/>
              </a:spcBef>
              <a:spcAft>
                <a:spcPts val="0"/>
              </a:spcAft>
              <a:buClr>
                <a:schemeClr val="dk1"/>
              </a:buClr>
              <a:buSzPts val="3990"/>
              <a:buNone/>
              <a:defRPr b="1" sz="3990"/>
            </a:lvl5pPr>
            <a:lvl6pPr indent="-228600" lvl="5" marL="2743200" algn="l">
              <a:spcBef>
                <a:spcPts val="798"/>
              </a:spcBef>
              <a:spcAft>
                <a:spcPts val="0"/>
              </a:spcAft>
              <a:buClr>
                <a:schemeClr val="dk1"/>
              </a:buClr>
              <a:buSzPts val="3990"/>
              <a:buNone/>
              <a:defRPr b="1" sz="3990"/>
            </a:lvl6pPr>
            <a:lvl7pPr indent="-228600" lvl="6" marL="3200400" algn="l">
              <a:spcBef>
                <a:spcPts val="798"/>
              </a:spcBef>
              <a:spcAft>
                <a:spcPts val="0"/>
              </a:spcAft>
              <a:buClr>
                <a:schemeClr val="dk1"/>
              </a:buClr>
              <a:buSzPts val="3990"/>
              <a:buNone/>
              <a:defRPr b="1" sz="3990"/>
            </a:lvl7pPr>
            <a:lvl8pPr indent="-228600" lvl="7" marL="3657600" algn="l">
              <a:spcBef>
                <a:spcPts val="798"/>
              </a:spcBef>
              <a:spcAft>
                <a:spcPts val="0"/>
              </a:spcAft>
              <a:buClr>
                <a:schemeClr val="dk1"/>
              </a:buClr>
              <a:buSzPts val="3990"/>
              <a:buNone/>
              <a:defRPr b="1" sz="3990"/>
            </a:lvl8pPr>
            <a:lvl9pPr indent="-228600" lvl="8" marL="4114800" algn="l">
              <a:spcBef>
                <a:spcPts val="798"/>
              </a:spcBef>
              <a:spcAft>
                <a:spcPts val="0"/>
              </a:spcAft>
              <a:buClr>
                <a:schemeClr val="dk1"/>
              </a:buClr>
              <a:buSzPts val="3990"/>
              <a:buNone/>
              <a:defRPr b="1" sz="3990"/>
            </a:lvl9pPr>
          </a:lstStyle>
          <a:p/>
        </p:txBody>
      </p:sp>
      <p:sp>
        <p:nvSpPr>
          <p:cNvPr id="45" name="Google Shape;45;p7"/>
          <p:cNvSpPr txBox="1"/>
          <p:nvPr>
            <p:ph idx="4" type="body"/>
          </p:nvPr>
        </p:nvSpPr>
        <p:spPr>
          <a:xfrm>
            <a:off x="22303384" y="6959601"/>
            <a:ext cx="19406834" cy="12644121"/>
          </a:xfrm>
          <a:prstGeom prst="rect">
            <a:avLst/>
          </a:prstGeom>
          <a:noFill/>
          <a:ln>
            <a:noFill/>
          </a:ln>
        </p:spPr>
        <p:txBody>
          <a:bodyPr anchorCtr="0" anchor="t" bIns="205725" lIns="411475" spcFirstLastPara="1" rIns="411475" wrap="square" tIns="205725">
            <a:normAutofit/>
          </a:bodyPr>
          <a:lstStyle>
            <a:lvl1pPr indent="-608584" lvl="0" marL="457200" algn="l">
              <a:spcBef>
                <a:spcPts val="1197"/>
              </a:spcBef>
              <a:spcAft>
                <a:spcPts val="0"/>
              </a:spcAft>
              <a:buClr>
                <a:schemeClr val="dk1"/>
              </a:buClr>
              <a:buSzPts val="5984"/>
              <a:buChar char="•"/>
              <a:defRPr sz="5984"/>
            </a:lvl1pPr>
            <a:lvl2pPr indent="-545274" lvl="1" marL="914400" algn="l">
              <a:spcBef>
                <a:spcPts val="997"/>
              </a:spcBef>
              <a:spcAft>
                <a:spcPts val="0"/>
              </a:spcAft>
              <a:buClr>
                <a:schemeClr val="dk1"/>
              </a:buClr>
              <a:buSzPts val="4987"/>
              <a:buChar char="–"/>
              <a:defRPr sz="4987"/>
            </a:lvl2pPr>
            <a:lvl3pPr indent="-513588" lvl="2" marL="1371600" algn="l">
              <a:spcBef>
                <a:spcPts val="898"/>
              </a:spcBef>
              <a:spcAft>
                <a:spcPts val="0"/>
              </a:spcAft>
              <a:buClr>
                <a:schemeClr val="dk1"/>
              </a:buClr>
              <a:buSzPts val="4488"/>
              <a:buChar char="•"/>
              <a:defRPr sz="4488"/>
            </a:lvl3pPr>
            <a:lvl4pPr indent="-481964" lvl="3" marL="1828800" algn="l">
              <a:spcBef>
                <a:spcPts val="798"/>
              </a:spcBef>
              <a:spcAft>
                <a:spcPts val="0"/>
              </a:spcAft>
              <a:buClr>
                <a:schemeClr val="dk1"/>
              </a:buClr>
              <a:buSzPts val="3990"/>
              <a:buChar char="–"/>
              <a:defRPr sz="3990"/>
            </a:lvl4pPr>
            <a:lvl5pPr indent="-481964" lvl="4" marL="2286000" algn="l">
              <a:spcBef>
                <a:spcPts val="798"/>
              </a:spcBef>
              <a:spcAft>
                <a:spcPts val="0"/>
              </a:spcAft>
              <a:buClr>
                <a:schemeClr val="dk1"/>
              </a:buClr>
              <a:buSzPts val="3990"/>
              <a:buChar char="»"/>
              <a:defRPr sz="3990"/>
            </a:lvl5pPr>
            <a:lvl6pPr indent="-481964" lvl="5" marL="2743200" algn="l">
              <a:spcBef>
                <a:spcPts val="798"/>
              </a:spcBef>
              <a:spcAft>
                <a:spcPts val="0"/>
              </a:spcAft>
              <a:buClr>
                <a:schemeClr val="dk1"/>
              </a:buClr>
              <a:buSzPts val="3990"/>
              <a:buChar char="•"/>
              <a:defRPr sz="3990"/>
            </a:lvl6pPr>
            <a:lvl7pPr indent="-481964" lvl="6" marL="3200400" algn="l">
              <a:spcBef>
                <a:spcPts val="798"/>
              </a:spcBef>
              <a:spcAft>
                <a:spcPts val="0"/>
              </a:spcAft>
              <a:buClr>
                <a:schemeClr val="dk1"/>
              </a:buClr>
              <a:buSzPts val="3990"/>
              <a:buChar char="•"/>
              <a:defRPr sz="3990"/>
            </a:lvl7pPr>
            <a:lvl8pPr indent="-481964" lvl="7" marL="3657600" algn="l">
              <a:spcBef>
                <a:spcPts val="798"/>
              </a:spcBef>
              <a:spcAft>
                <a:spcPts val="0"/>
              </a:spcAft>
              <a:buClr>
                <a:schemeClr val="dk1"/>
              </a:buClr>
              <a:buSzPts val="3990"/>
              <a:buChar char="•"/>
              <a:defRPr sz="3990"/>
            </a:lvl8pPr>
            <a:lvl9pPr indent="-481965" lvl="8" marL="4114800" algn="l">
              <a:spcBef>
                <a:spcPts val="798"/>
              </a:spcBef>
              <a:spcAft>
                <a:spcPts val="0"/>
              </a:spcAft>
              <a:buClr>
                <a:schemeClr val="dk1"/>
              </a:buClr>
              <a:buSzPts val="3990"/>
              <a:buChar char="•"/>
              <a:defRPr sz="3990"/>
            </a:lvl9pPr>
          </a:lstStyle>
          <a:p/>
        </p:txBody>
      </p:sp>
      <p:sp>
        <p:nvSpPr>
          <p:cNvPr id="46" name="Google Shape;46;p7"/>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2195276" y="878842"/>
            <a:ext cx="39514941" cy="3657600"/>
          </a:xfrm>
          <a:prstGeom prst="rect">
            <a:avLst/>
          </a:prstGeom>
          <a:noFill/>
          <a:ln>
            <a:noFill/>
          </a:ln>
        </p:spPr>
        <p:txBody>
          <a:bodyPr anchorCtr="0" anchor="ctr" bIns="205725" lIns="411475" spcFirstLastPara="1" rIns="411475" wrap="square" tIns="205725">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9"/>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10"/>
          <p:cNvSpPr txBox="1"/>
          <p:nvPr>
            <p:ph type="title"/>
          </p:nvPr>
        </p:nvSpPr>
        <p:spPr>
          <a:xfrm>
            <a:off x="2195283" y="873761"/>
            <a:ext cx="14444600" cy="3718560"/>
          </a:xfrm>
          <a:prstGeom prst="rect">
            <a:avLst/>
          </a:prstGeom>
          <a:noFill/>
          <a:ln>
            <a:noFill/>
          </a:ln>
        </p:spPr>
        <p:txBody>
          <a:bodyPr anchorCtr="0" anchor="b" bIns="205725" lIns="411475" spcFirstLastPara="1" rIns="411475" wrap="square" tIns="205725">
            <a:normAutofit/>
          </a:bodyPr>
          <a:lstStyle>
            <a:lvl1pPr lvl="0" algn="l">
              <a:spcBef>
                <a:spcPts val="0"/>
              </a:spcBef>
              <a:spcAft>
                <a:spcPts val="0"/>
              </a:spcAft>
              <a:buClr>
                <a:schemeClr val="dk1"/>
              </a:buClr>
              <a:buSzPts val="4987"/>
              <a:buFont typeface="Calibri"/>
              <a:buNone/>
              <a:defRPr b="1" sz="498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
          <p:cNvSpPr txBox="1"/>
          <p:nvPr>
            <p:ph idx="1" type="body"/>
          </p:nvPr>
        </p:nvSpPr>
        <p:spPr>
          <a:xfrm>
            <a:off x="17165827" y="873761"/>
            <a:ext cx="24544390" cy="18729962"/>
          </a:xfrm>
          <a:prstGeom prst="rect">
            <a:avLst/>
          </a:prstGeom>
          <a:noFill/>
          <a:ln>
            <a:noFill/>
          </a:ln>
        </p:spPr>
        <p:txBody>
          <a:bodyPr anchorCtr="0" anchor="t" bIns="205725" lIns="411475" spcFirstLastPara="1" rIns="411475" wrap="square" tIns="205725">
            <a:normAutofit/>
          </a:bodyPr>
          <a:lstStyle>
            <a:lvl1pPr indent="-735266" lvl="0" marL="457200" algn="l">
              <a:spcBef>
                <a:spcPts val="1596"/>
              </a:spcBef>
              <a:spcAft>
                <a:spcPts val="0"/>
              </a:spcAft>
              <a:buClr>
                <a:schemeClr val="dk1"/>
              </a:buClr>
              <a:buSzPts val="7979"/>
              <a:buChar char="•"/>
              <a:defRPr sz="7979"/>
            </a:lvl1pPr>
            <a:lvl2pPr indent="-671957" lvl="1" marL="914400" algn="l">
              <a:spcBef>
                <a:spcPts val="1396"/>
              </a:spcBef>
              <a:spcAft>
                <a:spcPts val="0"/>
              </a:spcAft>
              <a:buClr>
                <a:schemeClr val="dk1"/>
              </a:buClr>
              <a:buSzPts val="6982"/>
              <a:buChar char="–"/>
              <a:defRPr sz="6982"/>
            </a:lvl2pPr>
            <a:lvl3pPr indent="-608584" lvl="2" marL="1371600" algn="l">
              <a:spcBef>
                <a:spcPts val="1197"/>
              </a:spcBef>
              <a:spcAft>
                <a:spcPts val="0"/>
              </a:spcAft>
              <a:buClr>
                <a:schemeClr val="dk1"/>
              </a:buClr>
              <a:buSzPts val="5984"/>
              <a:buChar char="•"/>
              <a:defRPr sz="5984"/>
            </a:lvl3pPr>
            <a:lvl4pPr indent="-545274" lvl="3" marL="1828800" algn="l">
              <a:spcBef>
                <a:spcPts val="997"/>
              </a:spcBef>
              <a:spcAft>
                <a:spcPts val="0"/>
              </a:spcAft>
              <a:buClr>
                <a:schemeClr val="dk1"/>
              </a:buClr>
              <a:buSzPts val="4987"/>
              <a:buChar char="–"/>
              <a:defRPr sz="4987"/>
            </a:lvl4pPr>
            <a:lvl5pPr indent="-545274" lvl="4" marL="2286000" algn="l">
              <a:spcBef>
                <a:spcPts val="997"/>
              </a:spcBef>
              <a:spcAft>
                <a:spcPts val="0"/>
              </a:spcAft>
              <a:buClr>
                <a:schemeClr val="dk1"/>
              </a:buClr>
              <a:buSzPts val="4987"/>
              <a:buChar char="»"/>
              <a:defRPr sz="4987"/>
            </a:lvl5pPr>
            <a:lvl6pPr indent="-545274" lvl="5" marL="2743200" algn="l">
              <a:spcBef>
                <a:spcPts val="997"/>
              </a:spcBef>
              <a:spcAft>
                <a:spcPts val="0"/>
              </a:spcAft>
              <a:buClr>
                <a:schemeClr val="dk1"/>
              </a:buClr>
              <a:buSzPts val="4987"/>
              <a:buChar char="•"/>
              <a:defRPr sz="4987"/>
            </a:lvl6pPr>
            <a:lvl7pPr indent="-545274" lvl="6" marL="3200400" algn="l">
              <a:spcBef>
                <a:spcPts val="997"/>
              </a:spcBef>
              <a:spcAft>
                <a:spcPts val="0"/>
              </a:spcAft>
              <a:buClr>
                <a:schemeClr val="dk1"/>
              </a:buClr>
              <a:buSzPts val="4987"/>
              <a:buChar char="•"/>
              <a:defRPr sz="4987"/>
            </a:lvl7pPr>
            <a:lvl8pPr indent="-545274" lvl="7" marL="3657600" algn="l">
              <a:spcBef>
                <a:spcPts val="997"/>
              </a:spcBef>
              <a:spcAft>
                <a:spcPts val="0"/>
              </a:spcAft>
              <a:buClr>
                <a:schemeClr val="dk1"/>
              </a:buClr>
              <a:buSzPts val="4987"/>
              <a:buChar char="•"/>
              <a:defRPr sz="4987"/>
            </a:lvl8pPr>
            <a:lvl9pPr indent="-545274" lvl="8" marL="4114800" algn="l">
              <a:spcBef>
                <a:spcPts val="997"/>
              </a:spcBef>
              <a:spcAft>
                <a:spcPts val="0"/>
              </a:spcAft>
              <a:buClr>
                <a:schemeClr val="dk1"/>
              </a:buClr>
              <a:buSzPts val="4987"/>
              <a:buChar char="•"/>
              <a:defRPr sz="4987"/>
            </a:lvl9pPr>
          </a:lstStyle>
          <a:p/>
        </p:txBody>
      </p:sp>
      <p:sp>
        <p:nvSpPr>
          <p:cNvPr id="61" name="Google Shape;61;p10"/>
          <p:cNvSpPr txBox="1"/>
          <p:nvPr>
            <p:ph idx="2" type="body"/>
          </p:nvPr>
        </p:nvSpPr>
        <p:spPr>
          <a:xfrm>
            <a:off x="2195283" y="4592322"/>
            <a:ext cx="14444600" cy="15011402"/>
          </a:xfrm>
          <a:prstGeom prst="rect">
            <a:avLst/>
          </a:prstGeom>
          <a:noFill/>
          <a:ln>
            <a:noFill/>
          </a:ln>
        </p:spPr>
        <p:txBody>
          <a:bodyPr anchorCtr="0" anchor="t" bIns="205725" lIns="411475" spcFirstLastPara="1" rIns="411475" wrap="square" tIns="205725">
            <a:normAutofit/>
          </a:bodyPr>
          <a:lstStyle>
            <a:lvl1pPr indent="-228600" lvl="0" marL="457200" algn="l">
              <a:spcBef>
                <a:spcPts val="698"/>
              </a:spcBef>
              <a:spcAft>
                <a:spcPts val="0"/>
              </a:spcAft>
              <a:buClr>
                <a:schemeClr val="dk1"/>
              </a:buClr>
              <a:buSzPts val="3491"/>
              <a:buNone/>
              <a:defRPr sz="3491"/>
            </a:lvl1pPr>
            <a:lvl2pPr indent="-228600" lvl="1" marL="914400" algn="l">
              <a:spcBef>
                <a:spcPts val="598"/>
              </a:spcBef>
              <a:spcAft>
                <a:spcPts val="0"/>
              </a:spcAft>
              <a:buClr>
                <a:schemeClr val="dk1"/>
              </a:buClr>
              <a:buSzPts val="2992"/>
              <a:buNone/>
              <a:defRPr sz="2992"/>
            </a:lvl2pPr>
            <a:lvl3pPr indent="-228600" lvl="2" marL="1371600" algn="l">
              <a:spcBef>
                <a:spcPts val="499"/>
              </a:spcBef>
              <a:spcAft>
                <a:spcPts val="0"/>
              </a:spcAft>
              <a:buClr>
                <a:schemeClr val="dk1"/>
              </a:buClr>
              <a:buSzPts val="2493"/>
              <a:buNone/>
              <a:defRPr sz="2493"/>
            </a:lvl3pPr>
            <a:lvl4pPr indent="-228600" lvl="3" marL="1828800" algn="l">
              <a:spcBef>
                <a:spcPts val="454"/>
              </a:spcBef>
              <a:spcAft>
                <a:spcPts val="0"/>
              </a:spcAft>
              <a:buClr>
                <a:schemeClr val="dk1"/>
              </a:buClr>
              <a:buSzPts val="2271"/>
              <a:buNone/>
              <a:defRPr sz="2271"/>
            </a:lvl4pPr>
            <a:lvl5pPr indent="-228600" lvl="4" marL="2286000" algn="l">
              <a:spcBef>
                <a:spcPts val="454"/>
              </a:spcBef>
              <a:spcAft>
                <a:spcPts val="0"/>
              </a:spcAft>
              <a:buClr>
                <a:schemeClr val="dk1"/>
              </a:buClr>
              <a:buSzPts val="2271"/>
              <a:buNone/>
              <a:defRPr sz="2271"/>
            </a:lvl5pPr>
            <a:lvl6pPr indent="-228600" lvl="5" marL="2743200" algn="l">
              <a:spcBef>
                <a:spcPts val="454"/>
              </a:spcBef>
              <a:spcAft>
                <a:spcPts val="0"/>
              </a:spcAft>
              <a:buClr>
                <a:schemeClr val="dk1"/>
              </a:buClr>
              <a:buSzPts val="2271"/>
              <a:buNone/>
              <a:defRPr sz="2271"/>
            </a:lvl6pPr>
            <a:lvl7pPr indent="-228600" lvl="6" marL="3200400" algn="l">
              <a:spcBef>
                <a:spcPts val="454"/>
              </a:spcBef>
              <a:spcAft>
                <a:spcPts val="0"/>
              </a:spcAft>
              <a:buClr>
                <a:schemeClr val="dk1"/>
              </a:buClr>
              <a:buSzPts val="2271"/>
              <a:buNone/>
              <a:defRPr sz="2271"/>
            </a:lvl7pPr>
            <a:lvl8pPr indent="-228600" lvl="7" marL="3657600" algn="l">
              <a:spcBef>
                <a:spcPts val="454"/>
              </a:spcBef>
              <a:spcAft>
                <a:spcPts val="0"/>
              </a:spcAft>
              <a:buClr>
                <a:schemeClr val="dk1"/>
              </a:buClr>
              <a:buSzPts val="2271"/>
              <a:buNone/>
              <a:defRPr sz="2271"/>
            </a:lvl8pPr>
            <a:lvl9pPr indent="-228600" lvl="8" marL="4114800" algn="l">
              <a:spcBef>
                <a:spcPts val="454"/>
              </a:spcBef>
              <a:spcAft>
                <a:spcPts val="0"/>
              </a:spcAft>
              <a:buClr>
                <a:schemeClr val="dk1"/>
              </a:buClr>
              <a:buSzPts val="2271"/>
              <a:buNone/>
              <a:defRPr sz="2271"/>
            </a:lvl9pPr>
          </a:lstStyle>
          <a:p/>
        </p:txBody>
      </p:sp>
      <p:sp>
        <p:nvSpPr>
          <p:cNvPr id="62" name="Google Shape;62;p10"/>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11"/>
          <p:cNvSpPr txBox="1"/>
          <p:nvPr>
            <p:ph type="title"/>
          </p:nvPr>
        </p:nvSpPr>
        <p:spPr>
          <a:xfrm>
            <a:off x="8605783" y="15361920"/>
            <a:ext cx="26343294" cy="1813562"/>
          </a:xfrm>
          <a:prstGeom prst="rect">
            <a:avLst/>
          </a:prstGeom>
          <a:noFill/>
          <a:ln>
            <a:noFill/>
          </a:ln>
        </p:spPr>
        <p:txBody>
          <a:bodyPr anchorCtr="0" anchor="b" bIns="205725" lIns="411475" spcFirstLastPara="1" rIns="411475" wrap="square" tIns="205725">
            <a:normAutofit/>
          </a:bodyPr>
          <a:lstStyle>
            <a:lvl1pPr lvl="0" algn="l">
              <a:spcBef>
                <a:spcPts val="0"/>
              </a:spcBef>
              <a:spcAft>
                <a:spcPts val="0"/>
              </a:spcAft>
              <a:buClr>
                <a:schemeClr val="dk1"/>
              </a:buClr>
              <a:buSzPts val="4987"/>
              <a:buFont typeface="Calibri"/>
              <a:buNone/>
              <a:defRPr b="1" sz="498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1"/>
          <p:cNvSpPr/>
          <p:nvPr>
            <p:ph idx="2" type="pic"/>
          </p:nvPr>
        </p:nvSpPr>
        <p:spPr>
          <a:xfrm>
            <a:off x="8605783" y="1960880"/>
            <a:ext cx="26343294" cy="13167360"/>
          </a:xfrm>
          <a:prstGeom prst="rect">
            <a:avLst/>
          </a:prstGeom>
          <a:noFill/>
          <a:ln>
            <a:noFill/>
          </a:ln>
        </p:spPr>
      </p:sp>
      <p:sp>
        <p:nvSpPr>
          <p:cNvPr id="68" name="Google Shape;68;p11"/>
          <p:cNvSpPr txBox="1"/>
          <p:nvPr>
            <p:ph idx="1" type="body"/>
          </p:nvPr>
        </p:nvSpPr>
        <p:spPr>
          <a:xfrm>
            <a:off x="8605783" y="17175482"/>
            <a:ext cx="26343294" cy="2575558"/>
          </a:xfrm>
          <a:prstGeom prst="rect">
            <a:avLst/>
          </a:prstGeom>
          <a:noFill/>
          <a:ln>
            <a:noFill/>
          </a:ln>
        </p:spPr>
        <p:txBody>
          <a:bodyPr anchorCtr="0" anchor="t" bIns="205725" lIns="411475" spcFirstLastPara="1" rIns="411475" wrap="square" tIns="205725">
            <a:normAutofit/>
          </a:bodyPr>
          <a:lstStyle>
            <a:lvl1pPr indent="-228600" lvl="0" marL="457200" algn="l">
              <a:spcBef>
                <a:spcPts val="698"/>
              </a:spcBef>
              <a:spcAft>
                <a:spcPts val="0"/>
              </a:spcAft>
              <a:buClr>
                <a:schemeClr val="dk1"/>
              </a:buClr>
              <a:buSzPts val="3491"/>
              <a:buNone/>
              <a:defRPr sz="3491"/>
            </a:lvl1pPr>
            <a:lvl2pPr indent="-228600" lvl="1" marL="914400" algn="l">
              <a:spcBef>
                <a:spcPts val="598"/>
              </a:spcBef>
              <a:spcAft>
                <a:spcPts val="0"/>
              </a:spcAft>
              <a:buClr>
                <a:schemeClr val="dk1"/>
              </a:buClr>
              <a:buSzPts val="2992"/>
              <a:buNone/>
              <a:defRPr sz="2992"/>
            </a:lvl2pPr>
            <a:lvl3pPr indent="-228600" lvl="2" marL="1371600" algn="l">
              <a:spcBef>
                <a:spcPts val="499"/>
              </a:spcBef>
              <a:spcAft>
                <a:spcPts val="0"/>
              </a:spcAft>
              <a:buClr>
                <a:schemeClr val="dk1"/>
              </a:buClr>
              <a:buSzPts val="2493"/>
              <a:buNone/>
              <a:defRPr sz="2493"/>
            </a:lvl3pPr>
            <a:lvl4pPr indent="-228600" lvl="3" marL="1828800" algn="l">
              <a:spcBef>
                <a:spcPts val="454"/>
              </a:spcBef>
              <a:spcAft>
                <a:spcPts val="0"/>
              </a:spcAft>
              <a:buClr>
                <a:schemeClr val="dk1"/>
              </a:buClr>
              <a:buSzPts val="2271"/>
              <a:buNone/>
              <a:defRPr sz="2271"/>
            </a:lvl4pPr>
            <a:lvl5pPr indent="-228600" lvl="4" marL="2286000" algn="l">
              <a:spcBef>
                <a:spcPts val="454"/>
              </a:spcBef>
              <a:spcAft>
                <a:spcPts val="0"/>
              </a:spcAft>
              <a:buClr>
                <a:schemeClr val="dk1"/>
              </a:buClr>
              <a:buSzPts val="2271"/>
              <a:buNone/>
              <a:defRPr sz="2271"/>
            </a:lvl5pPr>
            <a:lvl6pPr indent="-228600" lvl="5" marL="2743200" algn="l">
              <a:spcBef>
                <a:spcPts val="454"/>
              </a:spcBef>
              <a:spcAft>
                <a:spcPts val="0"/>
              </a:spcAft>
              <a:buClr>
                <a:schemeClr val="dk1"/>
              </a:buClr>
              <a:buSzPts val="2271"/>
              <a:buNone/>
              <a:defRPr sz="2271"/>
            </a:lvl6pPr>
            <a:lvl7pPr indent="-228600" lvl="6" marL="3200400" algn="l">
              <a:spcBef>
                <a:spcPts val="454"/>
              </a:spcBef>
              <a:spcAft>
                <a:spcPts val="0"/>
              </a:spcAft>
              <a:buClr>
                <a:schemeClr val="dk1"/>
              </a:buClr>
              <a:buSzPts val="2271"/>
              <a:buNone/>
              <a:defRPr sz="2271"/>
            </a:lvl7pPr>
            <a:lvl8pPr indent="-228600" lvl="7" marL="3657600" algn="l">
              <a:spcBef>
                <a:spcPts val="454"/>
              </a:spcBef>
              <a:spcAft>
                <a:spcPts val="0"/>
              </a:spcAft>
              <a:buClr>
                <a:schemeClr val="dk1"/>
              </a:buClr>
              <a:buSzPts val="2271"/>
              <a:buNone/>
              <a:defRPr sz="2271"/>
            </a:lvl8pPr>
            <a:lvl9pPr indent="-228600" lvl="8" marL="4114800" algn="l">
              <a:spcBef>
                <a:spcPts val="454"/>
              </a:spcBef>
              <a:spcAft>
                <a:spcPts val="0"/>
              </a:spcAft>
              <a:buClr>
                <a:schemeClr val="dk1"/>
              </a:buClr>
              <a:buSzPts val="2271"/>
              <a:buNone/>
              <a:defRPr sz="2271"/>
            </a:lvl9pPr>
          </a:lstStyle>
          <a:p/>
        </p:txBody>
      </p:sp>
      <p:sp>
        <p:nvSpPr>
          <p:cNvPr id="69" name="Google Shape;69;p11"/>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2195276" y="878842"/>
            <a:ext cx="39514941" cy="3657600"/>
          </a:xfrm>
          <a:prstGeom prst="rect">
            <a:avLst/>
          </a:prstGeom>
          <a:noFill/>
          <a:ln>
            <a:noFill/>
          </a:ln>
        </p:spPr>
        <p:txBody>
          <a:bodyPr anchorCtr="0" anchor="ctr" bIns="205725" lIns="411475" spcFirstLastPara="1" rIns="411475" wrap="square" tIns="205725">
            <a:normAutofit/>
          </a:bodyPr>
          <a:lstStyle>
            <a:lvl1pPr lvl="0" marR="0" rtl="0" algn="ctr">
              <a:spcBef>
                <a:spcPts val="0"/>
              </a:spcBef>
              <a:spcAft>
                <a:spcPts val="0"/>
              </a:spcAft>
              <a:buClr>
                <a:schemeClr val="dk1"/>
              </a:buClr>
              <a:buSzPts val="10973"/>
              <a:buFont typeface="Calibri"/>
              <a:buNone/>
              <a:defRPr b="0" i="0" sz="1097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
          <p:cNvSpPr txBox="1"/>
          <p:nvPr>
            <p:ph idx="1" type="body"/>
          </p:nvPr>
        </p:nvSpPr>
        <p:spPr>
          <a:xfrm>
            <a:off x="2195276" y="5120642"/>
            <a:ext cx="39514941" cy="14483081"/>
          </a:xfrm>
          <a:prstGeom prst="rect">
            <a:avLst/>
          </a:prstGeom>
          <a:noFill/>
          <a:ln>
            <a:noFill/>
          </a:ln>
        </p:spPr>
        <p:txBody>
          <a:bodyPr anchorCtr="0" anchor="t" bIns="205725" lIns="411475" spcFirstLastPara="1" rIns="411475" wrap="square" tIns="205725">
            <a:normAutofit/>
          </a:bodyPr>
          <a:lstStyle>
            <a:lvl1pPr indent="-735266" lvl="0" marL="457200" marR="0" rtl="0" algn="l">
              <a:spcBef>
                <a:spcPts val="1596"/>
              </a:spcBef>
              <a:spcAft>
                <a:spcPts val="0"/>
              </a:spcAft>
              <a:buClr>
                <a:schemeClr val="dk1"/>
              </a:buClr>
              <a:buSzPts val="7979"/>
              <a:buFont typeface="Arial"/>
              <a:buChar char="•"/>
              <a:defRPr b="0" i="0" sz="7979" u="none" cap="none" strike="noStrike">
                <a:solidFill>
                  <a:schemeClr val="dk1"/>
                </a:solidFill>
                <a:latin typeface="Calibri"/>
                <a:ea typeface="Calibri"/>
                <a:cs typeface="Calibri"/>
                <a:sym typeface="Calibri"/>
              </a:defRPr>
            </a:lvl1pPr>
            <a:lvl2pPr indent="-671957" lvl="1" marL="914400" marR="0" rtl="0" algn="l">
              <a:spcBef>
                <a:spcPts val="1396"/>
              </a:spcBef>
              <a:spcAft>
                <a:spcPts val="0"/>
              </a:spcAft>
              <a:buClr>
                <a:schemeClr val="dk1"/>
              </a:buClr>
              <a:buSzPts val="6982"/>
              <a:buFont typeface="Arial"/>
              <a:buChar char="–"/>
              <a:defRPr b="0" i="0" sz="6982" u="none" cap="none" strike="noStrike">
                <a:solidFill>
                  <a:schemeClr val="dk1"/>
                </a:solidFill>
                <a:latin typeface="Calibri"/>
                <a:ea typeface="Calibri"/>
                <a:cs typeface="Calibri"/>
                <a:sym typeface="Calibri"/>
              </a:defRPr>
            </a:lvl2pPr>
            <a:lvl3pPr indent="-608584" lvl="2" marL="1371600" marR="0" rtl="0" algn="l">
              <a:spcBef>
                <a:spcPts val="1197"/>
              </a:spcBef>
              <a:spcAft>
                <a:spcPts val="0"/>
              </a:spcAft>
              <a:buClr>
                <a:schemeClr val="dk1"/>
              </a:buClr>
              <a:buSzPts val="5984"/>
              <a:buFont typeface="Arial"/>
              <a:buChar char="•"/>
              <a:defRPr b="0" i="0" sz="5984" u="none" cap="none" strike="noStrike">
                <a:solidFill>
                  <a:schemeClr val="dk1"/>
                </a:solidFill>
                <a:latin typeface="Calibri"/>
                <a:ea typeface="Calibri"/>
                <a:cs typeface="Calibri"/>
                <a:sym typeface="Calibri"/>
              </a:defRPr>
            </a:lvl3pPr>
            <a:lvl4pPr indent="-545274" lvl="3" marL="1828800" marR="0" rtl="0" algn="l">
              <a:spcBef>
                <a:spcPts val="997"/>
              </a:spcBef>
              <a:spcAft>
                <a:spcPts val="0"/>
              </a:spcAft>
              <a:buClr>
                <a:schemeClr val="dk1"/>
              </a:buClr>
              <a:buSzPts val="4987"/>
              <a:buFont typeface="Arial"/>
              <a:buChar char="–"/>
              <a:defRPr b="0" i="0" sz="4987" u="none" cap="none" strike="noStrike">
                <a:solidFill>
                  <a:schemeClr val="dk1"/>
                </a:solidFill>
                <a:latin typeface="Calibri"/>
                <a:ea typeface="Calibri"/>
                <a:cs typeface="Calibri"/>
                <a:sym typeface="Calibri"/>
              </a:defRPr>
            </a:lvl4pPr>
            <a:lvl5pPr indent="-545274" lvl="4" marL="2286000" marR="0" rtl="0" algn="l">
              <a:spcBef>
                <a:spcPts val="997"/>
              </a:spcBef>
              <a:spcAft>
                <a:spcPts val="0"/>
              </a:spcAft>
              <a:buClr>
                <a:schemeClr val="dk1"/>
              </a:buClr>
              <a:buSzPts val="4987"/>
              <a:buFont typeface="Arial"/>
              <a:buChar char="»"/>
              <a:defRPr b="0" i="0" sz="4987" u="none" cap="none" strike="noStrike">
                <a:solidFill>
                  <a:schemeClr val="dk1"/>
                </a:solidFill>
                <a:latin typeface="Calibri"/>
                <a:ea typeface="Calibri"/>
                <a:cs typeface="Calibri"/>
                <a:sym typeface="Calibri"/>
              </a:defRPr>
            </a:lvl5pPr>
            <a:lvl6pPr indent="-545274" lvl="5" marL="2743200" marR="0" rtl="0" algn="l">
              <a:spcBef>
                <a:spcPts val="997"/>
              </a:spcBef>
              <a:spcAft>
                <a:spcPts val="0"/>
              </a:spcAft>
              <a:buClr>
                <a:schemeClr val="dk1"/>
              </a:buClr>
              <a:buSzPts val="4987"/>
              <a:buFont typeface="Arial"/>
              <a:buChar char="•"/>
              <a:defRPr b="0" i="0" sz="4987" u="none" cap="none" strike="noStrike">
                <a:solidFill>
                  <a:schemeClr val="dk1"/>
                </a:solidFill>
                <a:latin typeface="Calibri"/>
                <a:ea typeface="Calibri"/>
                <a:cs typeface="Calibri"/>
                <a:sym typeface="Calibri"/>
              </a:defRPr>
            </a:lvl6pPr>
            <a:lvl7pPr indent="-545274" lvl="6" marL="3200400" marR="0" rtl="0" algn="l">
              <a:spcBef>
                <a:spcPts val="997"/>
              </a:spcBef>
              <a:spcAft>
                <a:spcPts val="0"/>
              </a:spcAft>
              <a:buClr>
                <a:schemeClr val="dk1"/>
              </a:buClr>
              <a:buSzPts val="4987"/>
              <a:buFont typeface="Arial"/>
              <a:buChar char="•"/>
              <a:defRPr b="0" i="0" sz="4987" u="none" cap="none" strike="noStrike">
                <a:solidFill>
                  <a:schemeClr val="dk1"/>
                </a:solidFill>
                <a:latin typeface="Calibri"/>
                <a:ea typeface="Calibri"/>
                <a:cs typeface="Calibri"/>
                <a:sym typeface="Calibri"/>
              </a:defRPr>
            </a:lvl7pPr>
            <a:lvl8pPr indent="-545274" lvl="7" marL="3657600" marR="0" rtl="0" algn="l">
              <a:spcBef>
                <a:spcPts val="997"/>
              </a:spcBef>
              <a:spcAft>
                <a:spcPts val="0"/>
              </a:spcAft>
              <a:buClr>
                <a:schemeClr val="dk1"/>
              </a:buClr>
              <a:buSzPts val="4987"/>
              <a:buFont typeface="Arial"/>
              <a:buChar char="•"/>
              <a:defRPr b="0" i="0" sz="4987" u="none" cap="none" strike="noStrike">
                <a:solidFill>
                  <a:schemeClr val="dk1"/>
                </a:solidFill>
                <a:latin typeface="Calibri"/>
                <a:ea typeface="Calibri"/>
                <a:cs typeface="Calibri"/>
                <a:sym typeface="Calibri"/>
              </a:defRPr>
            </a:lvl8pPr>
            <a:lvl9pPr indent="-545274" lvl="8" marL="4114800" marR="0" rtl="0" algn="l">
              <a:spcBef>
                <a:spcPts val="997"/>
              </a:spcBef>
              <a:spcAft>
                <a:spcPts val="0"/>
              </a:spcAft>
              <a:buClr>
                <a:schemeClr val="dk1"/>
              </a:buClr>
              <a:buSzPts val="4987"/>
              <a:buFont typeface="Arial"/>
              <a:buChar char="•"/>
              <a:defRPr b="0" i="0" sz="4987" u="none" cap="none" strike="noStrike">
                <a:solidFill>
                  <a:schemeClr val="dk1"/>
                </a:solidFill>
                <a:latin typeface="Calibri"/>
                <a:ea typeface="Calibri"/>
                <a:cs typeface="Calibri"/>
                <a:sym typeface="Calibri"/>
              </a:defRPr>
            </a:lvl9pPr>
          </a:lstStyle>
          <a:p/>
        </p:txBody>
      </p:sp>
      <p:sp>
        <p:nvSpPr>
          <p:cNvPr id="12" name="Google Shape;12;p2"/>
          <p:cNvSpPr txBox="1"/>
          <p:nvPr>
            <p:ph idx="10" type="dt"/>
          </p:nvPr>
        </p:nvSpPr>
        <p:spPr>
          <a:xfrm>
            <a:off x="2195274" y="20340322"/>
            <a:ext cx="10244614" cy="1168400"/>
          </a:xfrm>
          <a:prstGeom prst="rect">
            <a:avLst/>
          </a:prstGeom>
          <a:noFill/>
          <a:ln>
            <a:noFill/>
          </a:ln>
        </p:spPr>
        <p:txBody>
          <a:bodyPr anchorCtr="0" anchor="ctr" bIns="205725" lIns="411475" spcFirstLastPara="1" rIns="411475" wrap="square" tIns="205725">
            <a:noAutofit/>
          </a:bodyPr>
          <a:lstStyle>
            <a:lvl1pPr lvl="0" marR="0" rtl="0" algn="l">
              <a:spcBef>
                <a:spcPts val="0"/>
              </a:spcBef>
              <a:spcAft>
                <a:spcPts val="0"/>
              </a:spcAft>
              <a:buSzPts val="1400"/>
              <a:buNone/>
              <a:defRPr b="0" i="0" sz="2992"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9pPr>
          </a:lstStyle>
          <a:p/>
        </p:txBody>
      </p:sp>
      <p:sp>
        <p:nvSpPr>
          <p:cNvPr id="13" name="Google Shape;13;p2"/>
          <p:cNvSpPr txBox="1"/>
          <p:nvPr>
            <p:ph idx="11" type="ftr"/>
          </p:nvPr>
        </p:nvSpPr>
        <p:spPr>
          <a:xfrm>
            <a:off x="15001043" y="20340322"/>
            <a:ext cx="13903407" cy="1168400"/>
          </a:xfrm>
          <a:prstGeom prst="rect">
            <a:avLst/>
          </a:prstGeom>
          <a:noFill/>
          <a:ln>
            <a:noFill/>
          </a:ln>
        </p:spPr>
        <p:txBody>
          <a:bodyPr anchorCtr="0" anchor="ctr" bIns="205725" lIns="411475" spcFirstLastPara="1" rIns="411475" wrap="square" tIns="205725">
            <a:noAutofit/>
          </a:bodyPr>
          <a:lstStyle>
            <a:lvl1pPr lvl="0" marR="0" rtl="0" algn="ctr">
              <a:spcBef>
                <a:spcPts val="0"/>
              </a:spcBef>
              <a:spcAft>
                <a:spcPts val="0"/>
              </a:spcAft>
              <a:buSzPts val="1400"/>
              <a:buNone/>
              <a:defRPr b="0" i="0" sz="2992"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8100" u="none" cap="none" strike="noStrike">
                <a:solidFill>
                  <a:schemeClr val="dk1"/>
                </a:solidFill>
                <a:latin typeface="Calibri"/>
                <a:ea typeface="Calibri"/>
                <a:cs typeface="Calibri"/>
                <a:sym typeface="Calibri"/>
              </a:defRPr>
            </a:lvl9pPr>
          </a:lstStyle>
          <a:p/>
        </p:txBody>
      </p:sp>
      <p:sp>
        <p:nvSpPr>
          <p:cNvPr id="14" name="Google Shape;14;p2"/>
          <p:cNvSpPr txBox="1"/>
          <p:nvPr>
            <p:ph idx="12" type="sldNum"/>
          </p:nvPr>
        </p:nvSpPr>
        <p:spPr>
          <a:xfrm>
            <a:off x="31465601" y="20340322"/>
            <a:ext cx="10244614" cy="1168400"/>
          </a:xfrm>
          <a:prstGeom prst="rect">
            <a:avLst/>
          </a:prstGeom>
          <a:noFill/>
          <a:ln>
            <a:noFill/>
          </a:ln>
        </p:spPr>
        <p:txBody>
          <a:bodyPr anchorCtr="0" anchor="ctr" bIns="205725" lIns="411475" spcFirstLastPara="1" rIns="411475" wrap="square" tIns="205725">
            <a:noAutofit/>
          </a:bodyPr>
          <a:lstStyle>
            <a:lvl1pPr indent="0" lvl="0" marL="0" marR="0" rtl="0" algn="r">
              <a:spcBef>
                <a:spcPts val="0"/>
              </a:spcBef>
              <a:buNone/>
              <a:defRPr b="0" i="0" sz="2992" u="none" cap="none" strike="noStrike">
                <a:solidFill>
                  <a:srgbClr val="888888"/>
                </a:solidFill>
                <a:latin typeface="Calibri"/>
                <a:ea typeface="Calibri"/>
                <a:cs typeface="Calibri"/>
                <a:sym typeface="Calibri"/>
              </a:defRPr>
            </a:lvl1pPr>
            <a:lvl2pPr indent="0" lvl="1" marL="0" marR="0" rtl="0" algn="r">
              <a:spcBef>
                <a:spcPts val="0"/>
              </a:spcBef>
              <a:buNone/>
              <a:defRPr b="0" i="0" sz="2992" u="none" cap="none" strike="noStrike">
                <a:solidFill>
                  <a:srgbClr val="888888"/>
                </a:solidFill>
                <a:latin typeface="Calibri"/>
                <a:ea typeface="Calibri"/>
                <a:cs typeface="Calibri"/>
                <a:sym typeface="Calibri"/>
              </a:defRPr>
            </a:lvl2pPr>
            <a:lvl3pPr indent="0" lvl="2" marL="0" marR="0" rtl="0" algn="r">
              <a:spcBef>
                <a:spcPts val="0"/>
              </a:spcBef>
              <a:buNone/>
              <a:defRPr b="0" i="0" sz="2992" u="none" cap="none" strike="noStrike">
                <a:solidFill>
                  <a:srgbClr val="888888"/>
                </a:solidFill>
                <a:latin typeface="Calibri"/>
                <a:ea typeface="Calibri"/>
                <a:cs typeface="Calibri"/>
                <a:sym typeface="Calibri"/>
              </a:defRPr>
            </a:lvl3pPr>
            <a:lvl4pPr indent="0" lvl="3" marL="0" marR="0" rtl="0" algn="r">
              <a:spcBef>
                <a:spcPts val="0"/>
              </a:spcBef>
              <a:buNone/>
              <a:defRPr b="0" i="0" sz="2992" u="none" cap="none" strike="noStrike">
                <a:solidFill>
                  <a:srgbClr val="888888"/>
                </a:solidFill>
                <a:latin typeface="Calibri"/>
                <a:ea typeface="Calibri"/>
                <a:cs typeface="Calibri"/>
                <a:sym typeface="Calibri"/>
              </a:defRPr>
            </a:lvl4pPr>
            <a:lvl5pPr indent="0" lvl="4" marL="0" marR="0" rtl="0" algn="r">
              <a:spcBef>
                <a:spcPts val="0"/>
              </a:spcBef>
              <a:buNone/>
              <a:defRPr b="0" i="0" sz="2992" u="none" cap="none" strike="noStrike">
                <a:solidFill>
                  <a:srgbClr val="888888"/>
                </a:solidFill>
                <a:latin typeface="Calibri"/>
                <a:ea typeface="Calibri"/>
                <a:cs typeface="Calibri"/>
                <a:sym typeface="Calibri"/>
              </a:defRPr>
            </a:lvl5pPr>
            <a:lvl6pPr indent="0" lvl="5" marL="0" marR="0" rtl="0" algn="r">
              <a:spcBef>
                <a:spcPts val="0"/>
              </a:spcBef>
              <a:buNone/>
              <a:defRPr b="0" i="0" sz="2992" u="none" cap="none" strike="noStrike">
                <a:solidFill>
                  <a:srgbClr val="888888"/>
                </a:solidFill>
                <a:latin typeface="Calibri"/>
                <a:ea typeface="Calibri"/>
                <a:cs typeface="Calibri"/>
                <a:sym typeface="Calibri"/>
              </a:defRPr>
            </a:lvl6pPr>
            <a:lvl7pPr indent="0" lvl="6" marL="0" marR="0" rtl="0" algn="r">
              <a:spcBef>
                <a:spcPts val="0"/>
              </a:spcBef>
              <a:buNone/>
              <a:defRPr b="0" i="0" sz="2992" u="none" cap="none" strike="noStrike">
                <a:solidFill>
                  <a:srgbClr val="888888"/>
                </a:solidFill>
                <a:latin typeface="Calibri"/>
                <a:ea typeface="Calibri"/>
                <a:cs typeface="Calibri"/>
                <a:sym typeface="Calibri"/>
              </a:defRPr>
            </a:lvl7pPr>
            <a:lvl8pPr indent="0" lvl="7" marL="0" marR="0" rtl="0" algn="r">
              <a:spcBef>
                <a:spcPts val="0"/>
              </a:spcBef>
              <a:buNone/>
              <a:defRPr b="0" i="0" sz="2992" u="none" cap="none" strike="noStrike">
                <a:solidFill>
                  <a:srgbClr val="888888"/>
                </a:solidFill>
                <a:latin typeface="Calibri"/>
                <a:ea typeface="Calibri"/>
                <a:cs typeface="Calibri"/>
                <a:sym typeface="Calibri"/>
              </a:defRPr>
            </a:lvl8pPr>
            <a:lvl9pPr indent="0" lvl="8" marL="0" marR="0" rtl="0" algn="r">
              <a:spcBef>
                <a:spcPts val="0"/>
              </a:spcBef>
              <a:buNone/>
              <a:defRPr b="0" i="0" sz="2992"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0" Type="http://schemas.openxmlformats.org/officeDocument/2006/relationships/image" Target="../media/image32.png"/><Relationship Id="rId42" Type="http://schemas.openxmlformats.org/officeDocument/2006/relationships/image" Target="../media/image28.jpg"/><Relationship Id="rId41" Type="http://schemas.openxmlformats.org/officeDocument/2006/relationships/image" Target="../media/image23.png"/><Relationship Id="rId44" Type="http://schemas.openxmlformats.org/officeDocument/2006/relationships/image" Target="../media/image31.png"/><Relationship Id="rId43" Type="http://schemas.openxmlformats.org/officeDocument/2006/relationships/image" Target="../media/image30.jpg"/><Relationship Id="rId46" Type="http://schemas.openxmlformats.org/officeDocument/2006/relationships/image" Target="../media/image34.png"/><Relationship Id="rId4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mlDrawing" Target="../drawings/vmlDrawing1.vml"/><Relationship Id="rId4" Type="http://schemas.openxmlformats.org/officeDocument/2006/relationships/image" Target="../media/image16.jpg"/><Relationship Id="rId9" Type="http://schemas.openxmlformats.org/officeDocument/2006/relationships/image" Target="../media/image20.png"/><Relationship Id="rId48" Type="http://schemas.openxmlformats.org/officeDocument/2006/relationships/image" Target="../media/image33.png"/><Relationship Id="rId47" Type="http://schemas.openxmlformats.org/officeDocument/2006/relationships/image" Target="../media/image43.png"/><Relationship Id="rId49" Type="http://schemas.openxmlformats.org/officeDocument/2006/relationships/image" Target="../media/image47.png"/><Relationship Id="rId5" Type="http://schemas.openxmlformats.org/officeDocument/2006/relationships/hyperlink" Target="mailto:vazquez@iquir-conicet.gov.ar" TargetMode="External"/><Relationship Id="rId6" Type="http://schemas.openxmlformats.org/officeDocument/2006/relationships/hyperlink" Target="mailto:dylan_shuster@student.uml.edu" TargetMode="External"/><Relationship Id="rId7" Type="http://schemas.openxmlformats.org/officeDocument/2006/relationships/image" Target="../media/image13.png"/><Relationship Id="rId8" Type="http://schemas.openxmlformats.org/officeDocument/2006/relationships/image" Target="../media/image10.jpg"/><Relationship Id="rId31" Type="http://schemas.openxmlformats.org/officeDocument/2006/relationships/image" Target="../media/image21.jpg"/><Relationship Id="rId30" Type="http://schemas.openxmlformats.org/officeDocument/2006/relationships/image" Target="../media/image27.png"/><Relationship Id="rId33" Type="http://schemas.openxmlformats.org/officeDocument/2006/relationships/image" Target="../media/image38.png"/><Relationship Id="rId32" Type="http://schemas.openxmlformats.org/officeDocument/2006/relationships/image" Target="../media/image18.png"/><Relationship Id="rId35" Type="http://schemas.openxmlformats.org/officeDocument/2006/relationships/image" Target="../media/image22.png"/><Relationship Id="rId34" Type="http://schemas.openxmlformats.org/officeDocument/2006/relationships/image" Target="../media/image29.png"/><Relationship Id="rId37" Type="http://schemas.openxmlformats.org/officeDocument/2006/relationships/image" Target="../media/image53.png"/><Relationship Id="rId36" Type="http://schemas.openxmlformats.org/officeDocument/2006/relationships/image" Target="../media/image24.png"/><Relationship Id="rId39" Type="http://schemas.openxmlformats.org/officeDocument/2006/relationships/image" Target="../media/image25.png"/><Relationship Id="rId38" Type="http://schemas.openxmlformats.org/officeDocument/2006/relationships/image" Target="../media/image51.png"/><Relationship Id="rId62" Type="http://schemas.openxmlformats.org/officeDocument/2006/relationships/image" Target="../media/image49.png"/><Relationship Id="rId61" Type="http://schemas.openxmlformats.org/officeDocument/2006/relationships/image" Target="../media/image56.png"/><Relationship Id="rId20" Type="http://schemas.openxmlformats.org/officeDocument/2006/relationships/image" Target="../media/image11.jpg"/><Relationship Id="rId22" Type="http://schemas.openxmlformats.org/officeDocument/2006/relationships/image" Target="../media/image12.png"/><Relationship Id="rId21" Type="http://schemas.openxmlformats.org/officeDocument/2006/relationships/image" Target="../media/image54.png"/><Relationship Id="rId24" Type="http://schemas.openxmlformats.org/officeDocument/2006/relationships/oleObject" Target="../embeddings/oleObject1.bin"/><Relationship Id="rId23" Type="http://schemas.openxmlformats.org/officeDocument/2006/relationships/image" Target="../media/image6.png"/><Relationship Id="rId60" Type="http://schemas.openxmlformats.org/officeDocument/2006/relationships/image" Target="../media/image40.png"/><Relationship Id="rId26" Type="http://schemas.openxmlformats.org/officeDocument/2006/relationships/image" Target="../media/image55.png"/><Relationship Id="rId25" Type="http://schemas.openxmlformats.org/officeDocument/2006/relationships/oleObject" Target="../embeddings/oleObject1.bin"/><Relationship Id="rId28" Type="http://schemas.openxmlformats.org/officeDocument/2006/relationships/image" Target="../media/image19.png"/><Relationship Id="rId27" Type="http://schemas.openxmlformats.org/officeDocument/2006/relationships/image" Target="../media/image14.png"/><Relationship Id="rId29" Type="http://schemas.openxmlformats.org/officeDocument/2006/relationships/image" Target="../media/image15.png"/><Relationship Id="rId51" Type="http://schemas.openxmlformats.org/officeDocument/2006/relationships/image" Target="../media/image46.png"/><Relationship Id="rId50" Type="http://schemas.openxmlformats.org/officeDocument/2006/relationships/image" Target="../media/image36.png"/><Relationship Id="rId53" Type="http://schemas.openxmlformats.org/officeDocument/2006/relationships/image" Target="../media/image37.png"/><Relationship Id="rId52" Type="http://schemas.openxmlformats.org/officeDocument/2006/relationships/image" Target="../media/image35.png"/><Relationship Id="rId11" Type="http://schemas.openxmlformats.org/officeDocument/2006/relationships/image" Target="../media/image8.png"/><Relationship Id="rId55" Type="http://schemas.openxmlformats.org/officeDocument/2006/relationships/image" Target="../media/image41.png"/><Relationship Id="rId10" Type="http://schemas.openxmlformats.org/officeDocument/2006/relationships/image" Target="../media/image17.png"/><Relationship Id="rId54" Type="http://schemas.openxmlformats.org/officeDocument/2006/relationships/image" Target="../media/image39.png"/><Relationship Id="rId13" Type="http://schemas.openxmlformats.org/officeDocument/2006/relationships/image" Target="../media/image9.png"/><Relationship Id="rId57" Type="http://schemas.openxmlformats.org/officeDocument/2006/relationships/image" Target="../media/image42.png"/><Relationship Id="rId12" Type="http://schemas.openxmlformats.org/officeDocument/2006/relationships/image" Target="../media/image2.png"/><Relationship Id="rId56" Type="http://schemas.openxmlformats.org/officeDocument/2006/relationships/image" Target="../media/image48.png"/><Relationship Id="rId15" Type="http://schemas.openxmlformats.org/officeDocument/2006/relationships/image" Target="../media/image4.png"/><Relationship Id="rId59" Type="http://schemas.openxmlformats.org/officeDocument/2006/relationships/image" Target="../media/image44.png"/><Relationship Id="rId14" Type="http://schemas.openxmlformats.org/officeDocument/2006/relationships/image" Target="../media/image5.png"/><Relationship Id="rId58" Type="http://schemas.openxmlformats.org/officeDocument/2006/relationships/image" Target="../media/image45.png"/><Relationship Id="rId17" Type="http://schemas.openxmlformats.org/officeDocument/2006/relationships/image" Target="../media/image1.png"/><Relationship Id="rId16" Type="http://schemas.openxmlformats.org/officeDocument/2006/relationships/image" Target="../media/image3.png"/><Relationship Id="rId19" Type="http://schemas.openxmlformats.org/officeDocument/2006/relationships/image" Target="../media/image26.png"/><Relationship Id="rId18"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12549424" y="-318826"/>
            <a:ext cx="102300" cy="741900"/>
          </a:xfrm>
          <a:prstGeom prst="rect">
            <a:avLst/>
          </a:prstGeom>
          <a:noFill/>
          <a:ln>
            <a:noFill/>
          </a:ln>
        </p:spPr>
        <p:txBody>
          <a:bodyPr anchorCtr="0" anchor="ctr" bIns="25325" lIns="50650" spcFirstLastPara="1" rIns="50650" wrap="square" tIns="25325">
            <a:sp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90" name="Google Shape;90;p1"/>
          <p:cNvSpPr txBox="1"/>
          <p:nvPr/>
        </p:nvSpPr>
        <p:spPr>
          <a:xfrm>
            <a:off x="583725" y="623475"/>
            <a:ext cx="11600100" cy="1559700"/>
          </a:xfrm>
          <a:prstGeom prst="rect">
            <a:avLst/>
          </a:pr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s-ES" sz="4434">
                <a:solidFill>
                  <a:schemeClr val="lt1"/>
                </a:solidFill>
                <a:latin typeface="Arial"/>
                <a:ea typeface="Arial"/>
                <a:cs typeface="Arial"/>
                <a:sym typeface="Arial"/>
              </a:rPr>
              <a:t>Natural Polymers: Paving the Way for Sustainable Materials</a:t>
            </a:r>
            <a:endParaRPr sz="4434">
              <a:solidFill>
                <a:schemeClr val="lt1"/>
              </a:solidFill>
              <a:latin typeface="Calibri"/>
              <a:ea typeface="Calibri"/>
              <a:cs typeface="Calibri"/>
              <a:sym typeface="Calibri"/>
            </a:endParaRPr>
          </a:p>
        </p:txBody>
      </p:sp>
      <p:sp>
        <p:nvSpPr>
          <p:cNvPr id="91" name="Google Shape;91;p1"/>
          <p:cNvSpPr txBox="1"/>
          <p:nvPr/>
        </p:nvSpPr>
        <p:spPr>
          <a:xfrm>
            <a:off x="583725" y="4346175"/>
            <a:ext cx="11600100" cy="2822400"/>
          </a:xfrm>
          <a:prstGeom prst="rect">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i="1" lang="es-ES" sz="2217">
                <a:solidFill>
                  <a:schemeClr val="dk1"/>
                </a:solidFill>
                <a:latin typeface="Calibri"/>
                <a:ea typeface="Calibri"/>
                <a:cs typeface="Calibri"/>
                <a:sym typeface="Calibri"/>
              </a:rPr>
              <a:t>Abstract</a:t>
            </a:r>
            <a:r>
              <a:rPr i="1" lang="es-ES" sz="2217">
                <a:solidFill>
                  <a:schemeClr val="dk1"/>
                </a:solidFill>
                <a:latin typeface="Calibri"/>
                <a:ea typeface="Calibri"/>
                <a:cs typeface="Calibri"/>
                <a:sym typeface="Calibri"/>
              </a:rPr>
              <a:t>: </a:t>
            </a:r>
            <a:r>
              <a:rPr i="1" lang="es-ES" sz="2217">
                <a:solidFill>
                  <a:schemeClr val="dk1"/>
                </a:solidFill>
                <a:latin typeface="Calibri"/>
                <a:ea typeface="Calibri"/>
                <a:cs typeface="Calibri"/>
                <a:sym typeface="Calibri"/>
              </a:rPr>
              <a:t>The use of polymeric materials from renewable resources has a long history, with naturally occurring polymers being among the first materials used by men. In the 19th century, natural materials, such as casein, natural rubber, and cellulose, were modified to obtain useful polymeric materials. Over the past few decades, the production and application of synthetic polymers have seen an almost exponential increase. However, concerns regarding depletion of fossil resources, disposal and related issues, as well as government policies, have led to a continuously growing interest in the development of sustainable, safe, and environmentally friendly plastics from renewable resources. </a:t>
            </a:r>
            <a:endParaRPr/>
          </a:p>
        </p:txBody>
      </p:sp>
      <p:pic>
        <p:nvPicPr>
          <p:cNvPr descr="IQUIR - Instituto de Química Rosario" id="92" name="Google Shape;92;p1"/>
          <p:cNvPicPr preferRelativeResize="0"/>
          <p:nvPr/>
        </p:nvPicPr>
        <p:blipFill rotWithShape="1">
          <a:blip r:embed="rId4">
            <a:alphaModFix/>
          </a:blip>
          <a:srcRect b="0" l="0" r="0" t="0"/>
          <a:stretch/>
        </p:blipFill>
        <p:spPr>
          <a:xfrm>
            <a:off x="38591178" y="18591234"/>
            <a:ext cx="1858275" cy="1037539"/>
          </a:xfrm>
          <a:prstGeom prst="rect">
            <a:avLst/>
          </a:prstGeom>
          <a:noFill/>
          <a:ln>
            <a:noFill/>
          </a:ln>
        </p:spPr>
      </p:pic>
      <p:sp>
        <p:nvSpPr>
          <p:cNvPr id="93" name="Google Shape;93;p1"/>
          <p:cNvSpPr txBox="1"/>
          <p:nvPr/>
        </p:nvSpPr>
        <p:spPr>
          <a:xfrm>
            <a:off x="583725" y="2335725"/>
            <a:ext cx="11600100" cy="1857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s-ES" sz="2217">
                <a:solidFill>
                  <a:schemeClr val="dk1"/>
                </a:solidFill>
                <a:latin typeface="Arial"/>
                <a:ea typeface="Arial"/>
                <a:cs typeface="Arial"/>
                <a:sym typeface="Arial"/>
              </a:rPr>
              <a:t>Darián Vazquez</a:t>
            </a:r>
            <a:r>
              <a:rPr b="1" baseline="30000" lang="es-ES" sz="2217">
                <a:solidFill>
                  <a:schemeClr val="dk1"/>
                </a:solidFill>
                <a:latin typeface="Arial"/>
                <a:ea typeface="Arial"/>
                <a:cs typeface="Arial"/>
                <a:sym typeface="Arial"/>
              </a:rPr>
              <a:t>a</a:t>
            </a:r>
            <a:r>
              <a:rPr b="1" lang="es-ES" sz="2217">
                <a:solidFill>
                  <a:schemeClr val="dk1"/>
                </a:solidFill>
                <a:latin typeface="Arial"/>
                <a:ea typeface="Arial"/>
                <a:cs typeface="Arial"/>
                <a:sym typeface="Arial"/>
              </a:rPr>
              <a:t> , Dylan Shuster</a:t>
            </a:r>
            <a:r>
              <a:rPr b="1" baseline="30000" lang="es-ES" sz="2217">
                <a:solidFill>
                  <a:schemeClr val="dk1"/>
                </a:solidFill>
                <a:latin typeface="Arial"/>
                <a:ea typeface="Arial"/>
                <a:cs typeface="Arial"/>
                <a:sym typeface="Arial"/>
              </a:rPr>
              <a:t>b</a:t>
            </a:r>
            <a:r>
              <a:rPr b="1" lang="es-ES" sz="2217">
                <a:solidFill>
                  <a:schemeClr val="dk1"/>
                </a:solidFill>
                <a:latin typeface="Arial"/>
                <a:ea typeface="Arial"/>
                <a:cs typeface="Arial"/>
                <a:sym typeface="Arial"/>
              </a:rPr>
              <a:t>.</a:t>
            </a:r>
            <a:endParaRPr b="1" sz="2217">
              <a:solidFill>
                <a:schemeClr val="dk1"/>
              </a:solidFill>
              <a:latin typeface="Calibri"/>
              <a:ea typeface="Calibri"/>
              <a:cs typeface="Calibri"/>
              <a:sym typeface="Calibri"/>
            </a:endParaRPr>
          </a:p>
          <a:p>
            <a:pPr indent="0" lvl="0" marL="0" marR="0" rtl="0" algn="l">
              <a:lnSpc>
                <a:spcPct val="115000"/>
              </a:lnSpc>
              <a:spcBef>
                <a:spcPts val="1330"/>
              </a:spcBef>
              <a:spcAft>
                <a:spcPts val="0"/>
              </a:spcAft>
              <a:buNone/>
            </a:pPr>
            <a:r>
              <a:rPr b="1" lang="es-ES" sz="1600">
                <a:solidFill>
                  <a:schemeClr val="dk1"/>
                </a:solidFill>
                <a:latin typeface="Arial"/>
                <a:ea typeface="Arial"/>
                <a:cs typeface="Arial"/>
                <a:sym typeface="Arial"/>
              </a:rPr>
              <a:t>a. </a:t>
            </a:r>
            <a:r>
              <a:rPr lang="es-ES" sz="1600">
                <a:solidFill>
                  <a:schemeClr val="dk1"/>
                </a:solidFill>
                <a:latin typeface="Arial"/>
                <a:ea typeface="Arial"/>
                <a:cs typeface="Arial"/>
                <a:sym typeface="Arial"/>
              </a:rPr>
              <a:t>Institute of Chemistry of Rosario, Department of Organic Chemistry, Faculty of Biochemical and Pharmaceutical Sciences, National University of Rosario, Suipacha 531, S2002LRK, Argentine, </a:t>
            </a:r>
            <a:r>
              <a:rPr lang="es-ES" sz="1600" u="sng">
                <a:solidFill>
                  <a:srgbClr val="0000FF"/>
                </a:solidFill>
                <a:latin typeface="Arial"/>
                <a:ea typeface="Arial"/>
                <a:cs typeface="Arial"/>
                <a:sym typeface="Arial"/>
                <a:hlinkClick r:id="rId5">
                  <a:extLst>
                    <a:ext uri="{A12FA001-AC4F-418D-AE19-62706E023703}">
                      <ahyp:hlinkClr val="tx"/>
                    </a:ext>
                  </a:extLst>
                </a:hlinkClick>
              </a:rPr>
              <a:t>vazquez@iquir-conicet.gov.ar</a:t>
            </a:r>
            <a:endParaRPr sz="1600" u="sng">
              <a:solidFill>
                <a:srgbClr val="0000FF"/>
              </a:solidFill>
              <a:latin typeface="Arial"/>
              <a:ea typeface="Arial"/>
              <a:cs typeface="Arial"/>
              <a:sym typeface="Arial"/>
            </a:endParaRPr>
          </a:p>
          <a:p>
            <a:pPr indent="0" lvl="0" marL="0" marR="0" rtl="0" algn="l">
              <a:lnSpc>
                <a:spcPct val="115000"/>
              </a:lnSpc>
              <a:spcBef>
                <a:spcPts val="831"/>
              </a:spcBef>
              <a:spcAft>
                <a:spcPts val="0"/>
              </a:spcAft>
              <a:buNone/>
            </a:pPr>
            <a:r>
              <a:rPr b="1" lang="es-ES" sz="1600">
                <a:solidFill>
                  <a:schemeClr val="dk1"/>
                </a:solidFill>
                <a:latin typeface="Arial"/>
                <a:ea typeface="Arial"/>
                <a:cs typeface="Arial"/>
                <a:sym typeface="Arial"/>
              </a:rPr>
              <a:t>b. </a:t>
            </a:r>
            <a:r>
              <a:rPr lang="es-ES" sz="1600">
                <a:solidFill>
                  <a:schemeClr val="dk1"/>
                </a:solidFill>
              </a:rPr>
              <a:t>University of </a:t>
            </a:r>
            <a:r>
              <a:rPr lang="es-ES" sz="1600">
                <a:solidFill>
                  <a:schemeClr val="dk1"/>
                </a:solidFill>
              </a:rPr>
              <a:t>Massachusetts</a:t>
            </a:r>
            <a:r>
              <a:rPr lang="es-ES" sz="1600">
                <a:solidFill>
                  <a:schemeClr val="dk1"/>
                </a:solidFill>
              </a:rPr>
              <a:t> Lowell, Department of Chemistry, Lowell, MA 01854, United States, </a:t>
            </a:r>
            <a:r>
              <a:rPr lang="es-ES" sz="1600" u="sng">
                <a:solidFill>
                  <a:schemeClr val="hlink"/>
                </a:solidFill>
                <a:hlinkClick r:id="rId6"/>
              </a:rPr>
              <a:t>dylan_shuster@student.uml.edu</a:t>
            </a:r>
            <a:r>
              <a:rPr lang="es-ES" sz="1600">
                <a:solidFill>
                  <a:schemeClr val="dk1"/>
                </a:solidFill>
              </a:rPr>
              <a:t> </a:t>
            </a:r>
            <a:endParaRPr sz="1600">
              <a:solidFill>
                <a:schemeClr val="dk1"/>
              </a:solidFill>
            </a:endParaRPr>
          </a:p>
        </p:txBody>
      </p:sp>
      <p:pic>
        <p:nvPicPr>
          <p:cNvPr id="94" name="Google Shape;94;p1"/>
          <p:cNvPicPr preferRelativeResize="0"/>
          <p:nvPr/>
        </p:nvPicPr>
        <p:blipFill rotWithShape="1">
          <a:blip r:embed="rId7">
            <a:alphaModFix/>
          </a:blip>
          <a:srcRect b="0" l="0" r="0" t="0"/>
          <a:stretch/>
        </p:blipFill>
        <p:spPr>
          <a:xfrm>
            <a:off x="38552498" y="16886438"/>
            <a:ext cx="2281300" cy="1468000"/>
          </a:xfrm>
          <a:prstGeom prst="rect">
            <a:avLst/>
          </a:prstGeom>
          <a:noFill/>
          <a:ln>
            <a:noFill/>
          </a:ln>
        </p:spPr>
      </p:pic>
      <p:pic>
        <p:nvPicPr>
          <p:cNvPr id="95" name="Google Shape;95;p1"/>
          <p:cNvPicPr preferRelativeResize="0"/>
          <p:nvPr/>
        </p:nvPicPr>
        <p:blipFill rotWithShape="1">
          <a:blip r:embed="rId8">
            <a:alphaModFix/>
          </a:blip>
          <a:srcRect b="0" l="0" r="0" t="0"/>
          <a:stretch/>
        </p:blipFill>
        <p:spPr>
          <a:xfrm>
            <a:off x="36874595" y="17078321"/>
            <a:ext cx="1163835" cy="2282312"/>
          </a:xfrm>
          <a:prstGeom prst="rect">
            <a:avLst/>
          </a:prstGeom>
          <a:noFill/>
          <a:ln>
            <a:noFill/>
          </a:ln>
        </p:spPr>
      </p:pic>
      <p:sp>
        <p:nvSpPr>
          <p:cNvPr id="96" name="Google Shape;96;p1"/>
          <p:cNvSpPr/>
          <p:nvPr/>
        </p:nvSpPr>
        <p:spPr>
          <a:xfrm>
            <a:off x="12549424" y="-318826"/>
            <a:ext cx="102300" cy="741900"/>
          </a:xfrm>
          <a:prstGeom prst="rect">
            <a:avLst/>
          </a:prstGeom>
          <a:noFill/>
          <a:ln>
            <a:noFill/>
          </a:ln>
        </p:spPr>
        <p:txBody>
          <a:bodyPr anchorCtr="0" anchor="ctr" bIns="25325" lIns="50650" spcFirstLastPara="1" rIns="50650" wrap="square" tIns="25325">
            <a:sp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pic>
        <p:nvPicPr>
          <p:cNvPr id="97" name="Google Shape;97;p1"/>
          <p:cNvPicPr preferRelativeResize="0"/>
          <p:nvPr/>
        </p:nvPicPr>
        <p:blipFill rotWithShape="1">
          <a:blip r:embed="rId9">
            <a:alphaModFix/>
          </a:blip>
          <a:srcRect b="0" l="0" r="0" t="0"/>
          <a:stretch/>
        </p:blipFill>
        <p:spPr>
          <a:xfrm>
            <a:off x="40939161" y="17041243"/>
            <a:ext cx="882040" cy="1014350"/>
          </a:xfrm>
          <a:prstGeom prst="rect">
            <a:avLst/>
          </a:prstGeom>
          <a:noFill/>
          <a:ln>
            <a:noFill/>
          </a:ln>
        </p:spPr>
      </p:pic>
      <p:pic>
        <p:nvPicPr>
          <p:cNvPr descr="Argentina - Wikipedia, la enciclopedia libre" id="98" name="Google Shape;98;p1"/>
          <p:cNvPicPr preferRelativeResize="0"/>
          <p:nvPr/>
        </p:nvPicPr>
        <p:blipFill rotWithShape="1">
          <a:blip r:embed="rId10">
            <a:alphaModFix/>
          </a:blip>
          <a:srcRect b="0" l="0" r="0" t="0"/>
          <a:stretch/>
        </p:blipFill>
        <p:spPr>
          <a:xfrm>
            <a:off x="40657375" y="18591224"/>
            <a:ext cx="1163826" cy="727376"/>
          </a:xfrm>
          <a:prstGeom prst="rect">
            <a:avLst/>
          </a:prstGeom>
          <a:noFill/>
          <a:ln>
            <a:noFill/>
          </a:ln>
        </p:spPr>
      </p:pic>
      <p:grpSp>
        <p:nvGrpSpPr>
          <p:cNvPr id="99" name="Google Shape;99;p1"/>
          <p:cNvGrpSpPr/>
          <p:nvPr/>
        </p:nvGrpSpPr>
        <p:grpSpPr>
          <a:xfrm>
            <a:off x="18371762" y="8023254"/>
            <a:ext cx="9040187" cy="5681854"/>
            <a:chOff x="16277479" y="20659334"/>
            <a:chExt cx="16315082" cy="10254203"/>
          </a:xfrm>
        </p:grpSpPr>
        <p:grpSp>
          <p:nvGrpSpPr>
            <p:cNvPr id="100" name="Google Shape;100;p1"/>
            <p:cNvGrpSpPr/>
            <p:nvPr/>
          </p:nvGrpSpPr>
          <p:grpSpPr>
            <a:xfrm rot="10800000">
              <a:off x="27132863" y="22986915"/>
              <a:ext cx="5402170" cy="1944263"/>
              <a:chOff x="22232143" y="29241096"/>
              <a:chExt cx="4046039" cy="1625076"/>
            </a:xfrm>
          </p:grpSpPr>
          <p:sp>
            <p:nvSpPr>
              <p:cNvPr id="101" name="Google Shape;101;p1"/>
              <p:cNvSpPr/>
              <p:nvPr/>
            </p:nvSpPr>
            <p:spPr>
              <a:xfrm flipH="1" rot="3480000">
                <a:off x="25514530" y="29356681"/>
                <a:ext cx="635440" cy="654599"/>
              </a:xfrm>
              <a:prstGeom prst="triangle">
                <a:avLst>
                  <a:gd fmla="val 50000" name="adj"/>
                </a:avLst>
              </a:prstGeom>
              <a:gradFill>
                <a:gsLst>
                  <a:gs pos="0">
                    <a:srgbClr val="D37800"/>
                  </a:gs>
                  <a:gs pos="80000">
                    <a:srgbClr val="FF9E00"/>
                  </a:gs>
                  <a:gs pos="100000">
                    <a:srgbClr val="FFA0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02" name="Google Shape;102;p1"/>
              <p:cNvSpPr/>
              <p:nvPr/>
            </p:nvSpPr>
            <p:spPr>
              <a:xfrm>
                <a:off x="22232143" y="29502672"/>
                <a:ext cx="3484500" cy="1363500"/>
              </a:xfrm>
              <a:prstGeom prst="roundRect">
                <a:avLst>
                  <a:gd fmla="val 16667" name="adj"/>
                </a:avLst>
              </a:prstGeom>
              <a:gradFill>
                <a:gsLst>
                  <a:gs pos="0">
                    <a:srgbClr val="D37800"/>
                  </a:gs>
                  <a:gs pos="80000">
                    <a:srgbClr val="FF9E00"/>
                  </a:gs>
                  <a:gs pos="100000">
                    <a:srgbClr val="FFA0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103" name="Google Shape;103;p1"/>
            <p:cNvGrpSpPr/>
            <p:nvPr/>
          </p:nvGrpSpPr>
          <p:grpSpPr>
            <a:xfrm>
              <a:off x="16277479" y="20659334"/>
              <a:ext cx="16315082" cy="10254203"/>
              <a:chOff x="16243212" y="20666701"/>
              <a:chExt cx="16315082" cy="10254203"/>
            </a:xfrm>
          </p:grpSpPr>
          <p:grpSp>
            <p:nvGrpSpPr>
              <p:cNvPr id="104" name="Google Shape;104;p1"/>
              <p:cNvGrpSpPr/>
              <p:nvPr/>
            </p:nvGrpSpPr>
            <p:grpSpPr>
              <a:xfrm>
                <a:off x="21839752" y="23670508"/>
                <a:ext cx="4957999" cy="4361277"/>
                <a:chOff x="24482945" y="29198874"/>
                <a:chExt cx="4957999" cy="4361277"/>
              </a:xfrm>
            </p:grpSpPr>
            <p:sp>
              <p:nvSpPr>
                <p:cNvPr id="105" name="Google Shape;105;p1"/>
                <p:cNvSpPr/>
                <p:nvPr/>
              </p:nvSpPr>
              <p:spPr>
                <a:xfrm>
                  <a:off x="24770975" y="29198874"/>
                  <a:ext cx="4346773" cy="4361277"/>
                </a:xfrm>
                <a:prstGeom prst="ellipse">
                  <a:avLst/>
                </a:prstGeom>
                <a:gradFill>
                  <a:gsLst>
                    <a:gs pos="0">
                      <a:srgbClr val="D74500"/>
                    </a:gs>
                    <a:gs pos="80000">
                      <a:srgbClr val="FF5B00"/>
                    </a:gs>
                    <a:gs pos="100000">
                      <a:srgbClr val="FF5B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437">
                    <a:solidFill>
                      <a:schemeClr val="dk1"/>
                    </a:solidFill>
                    <a:latin typeface="Calibri"/>
                    <a:ea typeface="Calibri"/>
                    <a:cs typeface="Calibri"/>
                    <a:sym typeface="Calibri"/>
                  </a:endParaRPr>
                </a:p>
              </p:txBody>
            </p:sp>
            <p:sp>
              <p:nvSpPr>
                <p:cNvPr id="106" name="Google Shape;106;p1"/>
                <p:cNvSpPr txBox="1"/>
                <p:nvPr/>
              </p:nvSpPr>
              <p:spPr>
                <a:xfrm>
                  <a:off x="24482945" y="30496242"/>
                  <a:ext cx="4957999" cy="2197926"/>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3657">
                      <a:solidFill>
                        <a:schemeClr val="lt1"/>
                      </a:solidFill>
                      <a:latin typeface="Calibri"/>
                      <a:ea typeface="Calibri"/>
                      <a:cs typeface="Calibri"/>
                      <a:sym typeface="Calibri"/>
                    </a:rPr>
                    <a:t>Application Fields</a:t>
                  </a:r>
                  <a:endParaRPr b="1" sz="3657">
                    <a:solidFill>
                      <a:schemeClr val="lt1"/>
                    </a:solidFill>
                    <a:latin typeface="Calibri"/>
                    <a:ea typeface="Calibri"/>
                    <a:cs typeface="Calibri"/>
                    <a:sym typeface="Calibri"/>
                  </a:endParaRPr>
                </a:p>
              </p:txBody>
            </p:sp>
          </p:grpSp>
          <p:grpSp>
            <p:nvGrpSpPr>
              <p:cNvPr id="107" name="Google Shape;107;p1"/>
              <p:cNvGrpSpPr/>
              <p:nvPr/>
            </p:nvGrpSpPr>
            <p:grpSpPr>
              <a:xfrm rot="10800000">
                <a:off x="25415846" y="20666701"/>
                <a:ext cx="5285510" cy="2218048"/>
                <a:chOff x="22046933" y="29226856"/>
                <a:chExt cx="4241556" cy="1853914"/>
              </a:xfrm>
            </p:grpSpPr>
            <p:sp>
              <p:nvSpPr>
                <p:cNvPr id="108" name="Google Shape;108;p1"/>
                <p:cNvSpPr/>
                <p:nvPr/>
              </p:nvSpPr>
              <p:spPr>
                <a:xfrm>
                  <a:off x="22046933" y="29717270"/>
                  <a:ext cx="3776400" cy="1363500"/>
                </a:xfrm>
                <a:prstGeom prst="roundRect">
                  <a:avLst>
                    <a:gd fmla="val 16667" name="adj"/>
                  </a:avLst>
                </a:prstGeom>
                <a:gradFill>
                  <a:gsLst>
                    <a:gs pos="0">
                      <a:schemeClr val="dk1"/>
                    </a:gs>
                    <a:gs pos="8000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09" name="Google Shape;109;p1"/>
                <p:cNvSpPr/>
                <p:nvPr/>
              </p:nvSpPr>
              <p:spPr>
                <a:xfrm flipH="1" rot="2640000">
                  <a:off x="25527205" y="29343081"/>
                  <a:ext cx="610090" cy="681798"/>
                </a:xfrm>
                <a:prstGeom prst="triangle">
                  <a:avLst>
                    <a:gd fmla="val 50000" name="adj"/>
                  </a:avLst>
                </a:prstGeom>
                <a:gradFill>
                  <a:gsLst>
                    <a:gs pos="0">
                      <a:schemeClr val="dk1"/>
                    </a:gs>
                    <a:gs pos="8000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110" name="Google Shape;110;p1"/>
              <p:cNvGrpSpPr/>
              <p:nvPr/>
            </p:nvGrpSpPr>
            <p:grpSpPr>
              <a:xfrm>
                <a:off x="17753064" y="28702726"/>
                <a:ext cx="4921737" cy="2218178"/>
                <a:chOff x="22338853" y="29226856"/>
                <a:chExt cx="3949636" cy="1854022"/>
              </a:xfrm>
            </p:grpSpPr>
            <p:sp>
              <p:nvSpPr>
                <p:cNvPr id="111" name="Google Shape;111;p1"/>
                <p:cNvSpPr/>
                <p:nvPr/>
              </p:nvSpPr>
              <p:spPr>
                <a:xfrm>
                  <a:off x="22338853" y="29717282"/>
                  <a:ext cx="3484537" cy="1363596"/>
                </a:xfrm>
                <a:prstGeom prst="roundRect">
                  <a:avLst>
                    <a:gd fmla="val 16667" name="adj"/>
                  </a:avLst>
                </a:prstGeom>
                <a:gradFill>
                  <a:gsLst>
                    <a:gs pos="0">
                      <a:schemeClr val="dk1"/>
                    </a:gs>
                    <a:gs pos="8000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12" name="Google Shape;112;p1"/>
                <p:cNvSpPr/>
                <p:nvPr/>
              </p:nvSpPr>
              <p:spPr>
                <a:xfrm flipH="1" rot="2640000">
                  <a:off x="25527205" y="29343081"/>
                  <a:ext cx="610090" cy="681798"/>
                </a:xfrm>
                <a:prstGeom prst="triangle">
                  <a:avLst>
                    <a:gd fmla="val 50000" name="adj"/>
                  </a:avLst>
                </a:prstGeom>
                <a:gradFill>
                  <a:gsLst>
                    <a:gs pos="0">
                      <a:schemeClr val="dk1"/>
                    </a:gs>
                    <a:gs pos="8000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113" name="Google Shape;113;p1"/>
              <p:cNvGrpSpPr/>
              <p:nvPr/>
            </p:nvGrpSpPr>
            <p:grpSpPr>
              <a:xfrm>
                <a:off x="25921696" y="28736037"/>
                <a:ext cx="5096711" cy="2184753"/>
                <a:chOff x="21915096" y="29254698"/>
                <a:chExt cx="4090050" cy="1826085"/>
              </a:xfrm>
            </p:grpSpPr>
            <p:sp>
              <p:nvSpPr>
                <p:cNvPr id="114" name="Google Shape;114;p1"/>
                <p:cNvSpPr/>
                <p:nvPr/>
              </p:nvSpPr>
              <p:spPr>
                <a:xfrm>
                  <a:off x="22338846" y="29717283"/>
                  <a:ext cx="3666300" cy="136350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15" name="Google Shape;115;p1"/>
                <p:cNvSpPr/>
                <p:nvPr/>
              </p:nvSpPr>
              <p:spPr>
                <a:xfrm flipH="1" rot="-2520000">
                  <a:off x="22064850" y="29371251"/>
                  <a:ext cx="610090" cy="681798"/>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sp>
            <p:nvSpPr>
              <p:cNvPr id="116" name="Google Shape;116;p1"/>
              <p:cNvSpPr/>
              <p:nvPr/>
            </p:nvSpPr>
            <p:spPr>
              <a:xfrm>
                <a:off x="21191680" y="22895203"/>
                <a:ext cx="6218549" cy="6014968"/>
              </a:xfrm>
              <a:prstGeom prst="ellipse">
                <a:avLst/>
              </a:prstGeom>
              <a:noFill/>
              <a:ln cap="flat" cmpd="sng" w="25400">
                <a:solidFill>
                  <a:srgbClr val="6C9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117" name="Google Shape;117;p1"/>
              <p:cNvSpPr/>
              <p:nvPr/>
            </p:nvSpPr>
            <p:spPr>
              <a:xfrm>
                <a:off x="21241955" y="24373667"/>
                <a:ext cx="453781" cy="456678"/>
              </a:xfrm>
              <a:prstGeom prst="ellipse">
                <a:avLst/>
              </a:prstGeom>
              <a:solidFill>
                <a:schemeClr val="accent1"/>
              </a:solidFill>
              <a:ln cap="flat" cmpd="sng" w="25400">
                <a:solidFill>
                  <a:srgbClr val="6C9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18" name="Google Shape;118;p1"/>
              <p:cNvSpPr/>
              <p:nvPr/>
            </p:nvSpPr>
            <p:spPr>
              <a:xfrm>
                <a:off x="22667455" y="22933507"/>
                <a:ext cx="453781" cy="456678"/>
              </a:xfrm>
              <a:prstGeom prst="ellipse">
                <a:avLst/>
              </a:prstGeom>
              <a:gradFill>
                <a:gsLst>
                  <a:gs pos="0">
                    <a:srgbClr val="D74500"/>
                  </a:gs>
                  <a:gs pos="80000">
                    <a:srgbClr val="FF5B00"/>
                  </a:gs>
                  <a:gs pos="100000">
                    <a:srgbClr val="FF5B00"/>
                  </a:gs>
                </a:gsLst>
                <a:lin ang="16200000" scaled="0"/>
              </a:gradFill>
              <a:ln cap="flat" cmpd="sng" w="9525">
                <a:solidFill>
                  <a:srgbClr val="FF62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19" name="Google Shape;119;p1"/>
              <p:cNvSpPr/>
              <p:nvPr/>
            </p:nvSpPr>
            <p:spPr>
              <a:xfrm>
                <a:off x="21137770" y="26718694"/>
                <a:ext cx="453781" cy="456678"/>
              </a:xfrm>
              <a:prstGeom prst="ellipse">
                <a:avLst/>
              </a:prstGeom>
              <a:gradFill>
                <a:gsLst>
                  <a:gs pos="0">
                    <a:srgbClr val="D37800"/>
                  </a:gs>
                  <a:gs pos="80000">
                    <a:srgbClr val="FF9E00"/>
                  </a:gs>
                  <a:gs pos="100000">
                    <a:srgbClr val="FFA000"/>
                  </a:gs>
                </a:gsLst>
                <a:lin ang="16200000" scaled="0"/>
              </a:gradFill>
              <a:ln cap="flat" cmpd="sng" w="9525">
                <a:solidFill>
                  <a:srgbClr val="FD9C1B"/>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20" name="Google Shape;120;p1"/>
              <p:cNvSpPr/>
              <p:nvPr/>
            </p:nvSpPr>
            <p:spPr>
              <a:xfrm>
                <a:off x="22415816" y="28190091"/>
                <a:ext cx="453781" cy="456678"/>
              </a:xfrm>
              <a:prstGeom prst="ellipse">
                <a:avLst/>
              </a:prstGeom>
              <a:gradFill>
                <a:gsLst>
                  <a:gs pos="0">
                    <a:schemeClr val="dk1"/>
                  </a:gs>
                  <a:gs pos="8000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21" name="Google Shape;121;p1"/>
              <p:cNvSpPr/>
              <p:nvPr/>
            </p:nvSpPr>
            <p:spPr>
              <a:xfrm>
                <a:off x="25257533" y="22933507"/>
                <a:ext cx="453781" cy="456678"/>
              </a:xfrm>
              <a:prstGeom prst="ellipse">
                <a:avLst/>
              </a:prstGeom>
              <a:gradFill>
                <a:gsLst>
                  <a:gs pos="0">
                    <a:schemeClr val="dk1"/>
                  </a:gs>
                  <a:gs pos="8000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22" name="Google Shape;122;p1"/>
              <p:cNvSpPr/>
              <p:nvPr/>
            </p:nvSpPr>
            <p:spPr>
              <a:xfrm>
                <a:off x="26830864" y="24358858"/>
                <a:ext cx="453781" cy="456678"/>
              </a:xfrm>
              <a:prstGeom prst="ellipse">
                <a:avLst/>
              </a:prstGeom>
              <a:gradFill>
                <a:gsLst>
                  <a:gs pos="0">
                    <a:srgbClr val="D37800"/>
                  </a:gs>
                  <a:gs pos="80000">
                    <a:srgbClr val="FF9E00"/>
                  </a:gs>
                  <a:gs pos="100000">
                    <a:srgbClr val="FFA000"/>
                  </a:gs>
                </a:gsLst>
                <a:lin ang="16200000" scaled="0"/>
              </a:gradFill>
              <a:ln cap="flat" cmpd="sng" w="9525">
                <a:solidFill>
                  <a:srgbClr val="FD9C1B"/>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23" name="Google Shape;123;p1"/>
              <p:cNvSpPr/>
              <p:nvPr/>
            </p:nvSpPr>
            <p:spPr>
              <a:xfrm>
                <a:off x="25653073" y="28262099"/>
                <a:ext cx="453781" cy="456678"/>
              </a:xfrm>
              <a:prstGeom prst="ellipse">
                <a:avLst/>
              </a:prstGeom>
              <a:gradFill>
                <a:gsLst>
                  <a:gs pos="0">
                    <a:srgbClr val="D74500"/>
                  </a:gs>
                  <a:gs pos="80000">
                    <a:srgbClr val="FF5B00"/>
                  </a:gs>
                  <a:gs pos="100000">
                    <a:srgbClr val="FF5B00"/>
                  </a:gs>
                </a:gsLst>
                <a:lin ang="16200000" scaled="0"/>
              </a:gradFill>
              <a:ln cap="flat" cmpd="sng" w="9525">
                <a:solidFill>
                  <a:srgbClr val="FF62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24" name="Google Shape;124;p1"/>
              <p:cNvSpPr/>
              <p:nvPr/>
            </p:nvSpPr>
            <p:spPr>
              <a:xfrm>
                <a:off x="26956448" y="26800693"/>
                <a:ext cx="453781" cy="456678"/>
              </a:xfrm>
              <a:prstGeom prst="ellipse">
                <a:avLst/>
              </a:prstGeom>
              <a:solidFill>
                <a:schemeClr val="accent1"/>
              </a:solidFill>
              <a:ln cap="flat" cmpd="sng" w="25400">
                <a:solidFill>
                  <a:srgbClr val="6C9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nvGrpSpPr>
              <p:cNvPr id="125" name="Google Shape;125;p1"/>
              <p:cNvGrpSpPr/>
              <p:nvPr/>
            </p:nvGrpSpPr>
            <p:grpSpPr>
              <a:xfrm>
                <a:off x="16243212" y="26493486"/>
                <a:ext cx="4908893" cy="2032254"/>
                <a:chOff x="22338856" y="29241096"/>
                <a:chExt cx="3939326" cy="1698621"/>
              </a:xfrm>
            </p:grpSpPr>
            <p:sp>
              <p:nvSpPr>
                <p:cNvPr id="126" name="Google Shape;126;p1"/>
                <p:cNvSpPr/>
                <p:nvPr/>
              </p:nvSpPr>
              <p:spPr>
                <a:xfrm flipH="1" rot="3480000">
                  <a:off x="25514530" y="29356681"/>
                  <a:ext cx="635440" cy="654599"/>
                </a:xfrm>
                <a:prstGeom prst="triangle">
                  <a:avLst>
                    <a:gd fmla="val 50000" name="adj"/>
                  </a:avLst>
                </a:prstGeom>
                <a:gradFill>
                  <a:gsLst>
                    <a:gs pos="0">
                      <a:srgbClr val="D37800"/>
                    </a:gs>
                    <a:gs pos="80000">
                      <a:srgbClr val="FF9E00"/>
                    </a:gs>
                    <a:gs pos="100000">
                      <a:srgbClr val="FFA000"/>
                    </a:gs>
                  </a:gsLst>
                  <a:lin ang="16200000" scaled="0"/>
                </a:gradFill>
                <a:ln cap="flat" cmpd="sng" w="9525">
                  <a:solidFill>
                    <a:schemeClr val="accent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27" name="Google Shape;127;p1"/>
                <p:cNvSpPr/>
                <p:nvPr/>
              </p:nvSpPr>
              <p:spPr>
                <a:xfrm>
                  <a:off x="22338856" y="29576218"/>
                  <a:ext cx="3733800" cy="1363500"/>
                </a:xfrm>
                <a:prstGeom prst="roundRect">
                  <a:avLst>
                    <a:gd fmla="val 16667" name="adj"/>
                  </a:avLst>
                </a:prstGeom>
                <a:gradFill>
                  <a:gsLst>
                    <a:gs pos="0">
                      <a:srgbClr val="D37800"/>
                    </a:gs>
                    <a:gs pos="80000">
                      <a:srgbClr val="FF9E00"/>
                    </a:gs>
                    <a:gs pos="100000">
                      <a:srgbClr val="FFA000"/>
                    </a:gs>
                  </a:gsLst>
                  <a:lin ang="16200000" scaled="0"/>
                </a:gradFill>
                <a:ln cap="flat" cmpd="sng" w="9525">
                  <a:solidFill>
                    <a:schemeClr val="accent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128" name="Google Shape;128;p1"/>
              <p:cNvGrpSpPr/>
              <p:nvPr/>
            </p:nvGrpSpPr>
            <p:grpSpPr>
              <a:xfrm rot="10800000">
                <a:off x="18112332" y="20781389"/>
                <a:ext cx="4839162" cy="2218165"/>
                <a:chOff x="21940020" y="29226867"/>
                <a:chExt cx="3883370" cy="1854011"/>
              </a:xfrm>
            </p:grpSpPr>
            <p:sp>
              <p:nvSpPr>
                <p:cNvPr id="129" name="Google Shape;129;p1"/>
                <p:cNvSpPr/>
                <p:nvPr/>
              </p:nvSpPr>
              <p:spPr>
                <a:xfrm>
                  <a:off x="22338853" y="29717282"/>
                  <a:ext cx="3484537" cy="1363596"/>
                </a:xfrm>
                <a:prstGeom prst="roundRect">
                  <a:avLst>
                    <a:gd fmla="val 16667" name="adj"/>
                  </a:avLst>
                </a:prstGeom>
                <a:solidFill>
                  <a:schemeClr val="accent3"/>
                </a:solidFill>
                <a:ln>
                  <a:noFill/>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30" name="Google Shape;130;p1"/>
                <p:cNvSpPr/>
                <p:nvPr/>
              </p:nvSpPr>
              <p:spPr>
                <a:xfrm flipH="1" rot="-2520615">
                  <a:off x="22089783" y="29343429"/>
                  <a:ext cx="610074" cy="681876"/>
                </a:xfrm>
                <a:prstGeom prst="triangle">
                  <a:avLst>
                    <a:gd fmla="val 50000" name="adj"/>
                  </a:avLst>
                </a:prstGeom>
                <a:solidFill>
                  <a:schemeClr val="accent3"/>
                </a:solidFill>
                <a:ln>
                  <a:noFill/>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131" name="Google Shape;131;p1"/>
              <p:cNvGrpSpPr/>
              <p:nvPr/>
            </p:nvGrpSpPr>
            <p:grpSpPr>
              <a:xfrm>
                <a:off x="27328647" y="26893363"/>
                <a:ext cx="5229648" cy="1783400"/>
                <a:chOff x="21808406" y="29590156"/>
                <a:chExt cx="4196730" cy="1490623"/>
              </a:xfrm>
            </p:grpSpPr>
            <p:sp>
              <p:nvSpPr>
                <p:cNvPr id="132" name="Google Shape;132;p1"/>
                <p:cNvSpPr/>
                <p:nvPr/>
              </p:nvSpPr>
              <p:spPr>
                <a:xfrm>
                  <a:off x="22338835" y="29717279"/>
                  <a:ext cx="3666300" cy="13635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33" name="Google Shape;133;p1"/>
                <p:cNvSpPr/>
                <p:nvPr/>
              </p:nvSpPr>
              <p:spPr>
                <a:xfrm flipH="1" rot="-3540227">
                  <a:off x="21934777" y="29703885"/>
                  <a:ext cx="635557" cy="65454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134" name="Google Shape;134;p1"/>
              <p:cNvGrpSpPr/>
              <p:nvPr/>
            </p:nvGrpSpPr>
            <p:grpSpPr>
              <a:xfrm rot="10800000">
                <a:off x="16243259" y="23155657"/>
                <a:ext cx="5041840" cy="1819362"/>
                <a:chOff x="21777337" y="29560104"/>
                <a:chExt cx="4046016" cy="1520678"/>
              </a:xfrm>
            </p:grpSpPr>
            <p:sp>
              <p:nvSpPr>
                <p:cNvPr id="135" name="Google Shape;135;p1"/>
                <p:cNvSpPr/>
                <p:nvPr/>
              </p:nvSpPr>
              <p:spPr>
                <a:xfrm>
                  <a:off x="22338853" y="29717282"/>
                  <a:ext cx="3484500" cy="13635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sp>
              <p:nvSpPr>
                <p:cNvPr id="136" name="Google Shape;136;p1"/>
                <p:cNvSpPr/>
                <p:nvPr/>
              </p:nvSpPr>
              <p:spPr>
                <a:xfrm flipH="1" rot="-3660191">
                  <a:off x="21899802" y="29669499"/>
                  <a:ext cx="635571" cy="654511"/>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grpSp>
          <p:sp>
            <p:nvSpPr>
              <p:cNvPr id="137" name="Google Shape;137;p1"/>
              <p:cNvSpPr txBox="1"/>
              <p:nvPr/>
            </p:nvSpPr>
            <p:spPr>
              <a:xfrm>
                <a:off x="17283731" y="23235656"/>
                <a:ext cx="3660300" cy="13983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217">
                    <a:solidFill>
                      <a:schemeClr val="lt1"/>
                    </a:solidFill>
                    <a:latin typeface="Calibri"/>
                    <a:ea typeface="Calibri"/>
                    <a:cs typeface="Calibri"/>
                    <a:sym typeface="Calibri"/>
                  </a:rPr>
                  <a:t>Therapeutic</a:t>
                </a:r>
                <a:endParaRPr b="1" sz="2217">
                  <a:solidFill>
                    <a:schemeClr val="lt1"/>
                  </a:solidFill>
                  <a:latin typeface="Calibri"/>
                  <a:ea typeface="Calibri"/>
                  <a:cs typeface="Calibri"/>
                  <a:sym typeface="Calibri"/>
                </a:endParaRPr>
              </a:p>
              <a:p>
                <a:pPr indent="0" lvl="0" marL="0" marR="0" rtl="0" algn="ctr">
                  <a:spcBef>
                    <a:spcPts val="0"/>
                  </a:spcBef>
                  <a:spcAft>
                    <a:spcPts val="0"/>
                  </a:spcAft>
                  <a:buNone/>
                </a:pPr>
                <a:r>
                  <a:rPr b="1" lang="es-ES" sz="2217">
                    <a:solidFill>
                      <a:schemeClr val="lt1"/>
                    </a:solidFill>
                    <a:latin typeface="Calibri"/>
                    <a:ea typeface="Calibri"/>
                    <a:cs typeface="Calibri"/>
                    <a:sym typeface="Calibri"/>
                  </a:rPr>
                  <a:t>adjuvants</a:t>
                </a:r>
                <a:endParaRPr b="1" sz="2217">
                  <a:solidFill>
                    <a:schemeClr val="lt1"/>
                  </a:solidFill>
                  <a:latin typeface="Calibri"/>
                  <a:ea typeface="Calibri"/>
                  <a:cs typeface="Calibri"/>
                  <a:sym typeface="Calibri"/>
                </a:endParaRPr>
              </a:p>
            </p:txBody>
          </p:sp>
          <p:sp>
            <p:nvSpPr>
              <p:cNvPr id="138" name="Google Shape;138;p1"/>
              <p:cNvSpPr txBox="1"/>
              <p:nvPr/>
            </p:nvSpPr>
            <p:spPr>
              <a:xfrm>
                <a:off x="19399901" y="21186640"/>
                <a:ext cx="3214200" cy="8436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37">
                    <a:solidFill>
                      <a:schemeClr val="lt1"/>
                    </a:solidFill>
                    <a:latin typeface="Calibri"/>
                    <a:ea typeface="Calibri"/>
                    <a:cs typeface="Calibri"/>
                    <a:sym typeface="Calibri"/>
                  </a:rPr>
                  <a:t>Cosmetics</a:t>
                </a:r>
                <a:endParaRPr b="1" sz="2437">
                  <a:solidFill>
                    <a:schemeClr val="lt1"/>
                  </a:solidFill>
                  <a:latin typeface="Calibri"/>
                  <a:ea typeface="Calibri"/>
                  <a:cs typeface="Calibri"/>
                  <a:sym typeface="Calibri"/>
                </a:endParaRPr>
              </a:p>
            </p:txBody>
          </p:sp>
          <p:sp>
            <p:nvSpPr>
              <p:cNvPr id="139" name="Google Shape;139;p1"/>
              <p:cNvSpPr txBox="1"/>
              <p:nvPr/>
            </p:nvSpPr>
            <p:spPr>
              <a:xfrm>
                <a:off x="27865970" y="23290450"/>
                <a:ext cx="3214200" cy="8436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37">
                    <a:solidFill>
                      <a:schemeClr val="lt1"/>
                    </a:solidFill>
                    <a:latin typeface="Calibri"/>
                    <a:ea typeface="Calibri"/>
                    <a:cs typeface="Calibri"/>
                    <a:sym typeface="Calibri"/>
                  </a:rPr>
                  <a:t>Biomedical</a:t>
                </a:r>
                <a:endParaRPr b="1" sz="2437">
                  <a:solidFill>
                    <a:schemeClr val="lt1"/>
                  </a:solidFill>
                  <a:latin typeface="Calibri"/>
                  <a:ea typeface="Calibri"/>
                  <a:cs typeface="Calibri"/>
                  <a:sym typeface="Calibri"/>
                </a:endParaRPr>
              </a:p>
            </p:txBody>
          </p:sp>
          <p:sp>
            <p:nvSpPr>
              <p:cNvPr id="140" name="Google Shape;140;p1"/>
              <p:cNvSpPr txBox="1"/>
              <p:nvPr/>
            </p:nvSpPr>
            <p:spPr>
              <a:xfrm>
                <a:off x="27284660" y="20806396"/>
                <a:ext cx="3660300" cy="13983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217">
                    <a:solidFill>
                      <a:schemeClr val="lt1"/>
                    </a:solidFill>
                    <a:latin typeface="Calibri"/>
                    <a:ea typeface="Calibri"/>
                    <a:cs typeface="Calibri"/>
                    <a:sym typeface="Calibri"/>
                  </a:rPr>
                  <a:t> Regenerative medicine</a:t>
                </a:r>
                <a:endParaRPr b="1" sz="2217">
                  <a:solidFill>
                    <a:schemeClr val="lt1"/>
                  </a:solidFill>
                  <a:latin typeface="Calibri"/>
                  <a:ea typeface="Calibri"/>
                  <a:cs typeface="Calibri"/>
                  <a:sym typeface="Calibri"/>
                </a:endParaRPr>
              </a:p>
            </p:txBody>
          </p:sp>
          <p:sp>
            <p:nvSpPr>
              <p:cNvPr id="141" name="Google Shape;141;p1"/>
              <p:cNvSpPr txBox="1"/>
              <p:nvPr/>
            </p:nvSpPr>
            <p:spPr>
              <a:xfrm>
                <a:off x="19240830" y="29284841"/>
                <a:ext cx="3214200" cy="15204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37">
                    <a:solidFill>
                      <a:schemeClr val="lt1"/>
                    </a:solidFill>
                    <a:latin typeface="Calibri"/>
                    <a:ea typeface="Calibri"/>
                    <a:cs typeface="Calibri"/>
                    <a:sym typeface="Calibri"/>
                  </a:rPr>
                  <a:t>Food</a:t>
                </a:r>
                <a:endParaRPr b="1" sz="2437">
                  <a:solidFill>
                    <a:schemeClr val="lt1"/>
                  </a:solidFill>
                  <a:latin typeface="Calibri"/>
                  <a:ea typeface="Calibri"/>
                  <a:cs typeface="Calibri"/>
                  <a:sym typeface="Calibri"/>
                </a:endParaRPr>
              </a:p>
              <a:p>
                <a:pPr indent="0" lvl="0" marL="0" marR="0" rtl="0" algn="ctr">
                  <a:spcBef>
                    <a:spcPts val="0"/>
                  </a:spcBef>
                  <a:spcAft>
                    <a:spcPts val="0"/>
                  </a:spcAft>
                  <a:buNone/>
                </a:pPr>
                <a:r>
                  <a:rPr b="1" lang="es-ES" sz="2437">
                    <a:solidFill>
                      <a:schemeClr val="lt1"/>
                    </a:solidFill>
                    <a:latin typeface="Calibri"/>
                    <a:ea typeface="Calibri"/>
                    <a:cs typeface="Calibri"/>
                    <a:sym typeface="Calibri"/>
                  </a:rPr>
                  <a:t>Industry</a:t>
                </a:r>
                <a:endParaRPr b="1" sz="2437">
                  <a:solidFill>
                    <a:schemeClr val="lt1"/>
                  </a:solidFill>
                  <a:latin typeface="Calibri"/>
                  <a:ea typeface="Calibri"/>
                  <a:cs typeface="Calibri"/>
                  <a:sym typeface="Calibri"/>
                </a:endParaRPr>
              </a:p>
            </p:txBody>
          </p:sp>
          <p:sp>
            <p:nvSpPr>
              <p:cNvPr id="142" name="Google Shape;142;p1"/>
              <p:cNvSpPr txBox="1"/>
              <p:nvPr/>
            </p:nvSpPr>
            <p:spPr>
              <a:xfrm>
                <a:off x="17565595" y="27039809"/>
                <a:ext cx="3312300" cy="12750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995">
                    <a:solidFill>
                      <a:schemeClr val="lt1"/>
                    </a:solidFill>
                    <a:latin typeface="Calibri"/>
                    <a:ea typeface="Calibri"/>
                    <a:cs typeface="Calibri"/>
                    <a:sym typeface="Calibri"/>
                  </a:rPr>
                  <a:t>Pharmaceutical</a:t>
                </a:r>
                <a:br>
                  <a:rPr b="1" lang="es-ES" sz="1995">
                    <a:solidFill>
                      <a:schemeClr val="lt1"/>
                    </a:solidFill>
                    <a:latin typeface="Calibri"/>
                    <a:ea typeface="Calibri"/>
                    <a:cs typeface="Calibri"/>
                    <a:sym typeface="Calibri"/>
                  </a:rPr>
                </a:br>
                <a:r>
                  <a:rPr b="1" lang="es-ES" sz="1995">
                    <a:solidFill>
                      <a:schemeClr val="lt1"/>
                    </a:solidFill>
                    <a:latin typeface="Calibri"/>
                    <a:ea typeface="Calibri"/>
                    <a:cs typeface="Calibri"/>
                    <a:sym typeface="Calibri"/>
                  </a:rPr>
                  <a:t>Industry</a:t>
                </a:r>
                <a:endParaRPr b="1" sz="1995">
                  <a:solidFill>
                    <a:schemeClr val="lt1"/>
                  </a:solidFill>
                  <a:latin typeface="Calibri"/>
                  <a:ea typeface="Calibri"/>
                  <a:cs typeface="Calibri"/>
                  <a:sym typeface="Calibri"/>
                </a:endParaRPr>
              </a:p>
            </p:txBody>
          </p:sp>
          <p:sp>
            <p:nvSpPr>
              <p:cNvPr id="143" name="Google Shape;143;p1"/>
              <p:cNvSpPr txBox="1"/>
              <p:nvPr/>
            </p:nvSpPr>
            <p:spPr>
              <a:xfrm>
                <a:off x="26553564" y="29484765"/>
                <a:ext cx="3183300" cy="12777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lt1"/>
                    </a:solidFill>
                    <a:latin typeface="Calibri"/>
                    <a:ea typeface="Calibri"/>
                    <a:cs typeface="Calibri"/>
                    <a:sym typeface="Calibri"/>
                  </a:rPr>
                  <a:t>Drug Delivery Systems</a:t>
                </a:r>
                <a:endParaRPr b="1" sz="2000">
                  <a:solidFill>
                    <a:schemeClr val="lt1"/>
                  </a:solidFill>
                  <a:latin typeface="Calibri"/>
                  <a:ea typeface="Calibri"/>
                  <a:cs typeface="Calibri"/>
                  <a:sym typeface="Calibri"/>
                </a:endParaRPr>
              </a:p>
            </p:txBody>
          </p:sp>
          <p:sp>
            <p:nvSpPr>
              <p:cNvPr id="144" name="Google Shape;144;p1"/>
              <p:cNvSpPr txBox="1"/>
              <p:nvPr/>
            </p:nvSpPr>
            <p:spPr>
              <a:xfrm>
                <a:off x="27880918" y="27139552"/>
                <a:ext cx="3214200" cy="152070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37">
                    <a:solidFill>
                      <a:schemeClr val="lt1"/>
                    </a:solidFill>
                    <a:latin typeface="Calibri"/>
                    <a:ea typeface="Calibri"/>
                    <a:cs typeface="Calibri"/>
                    <a:sym typeface="Calibri"/>
                  </a:rPr>
                  <a:t>Packaging</a:t>
                </a:r>
                <a:r>
                  <a:rPr b="1" lang="es-ES" sz="2437">
                    <a:solidFill>
                      <a:schemeClr val="lt1"/>
                    </a:solidFill>
                    <a:latin typeface="Calibri"/>
                    <a:ea typeface="Calibri"/>
                    <a:cs typeface="Calibri"/>
                    <a:sym typeface="Calibri"/>
                  </a:rPr>
                  <a:t> &amp;</a:t>
                </a:r>
                <a:endParaRPr b="1" sz="2437">
                  <a:solidFill>
                    <a:schemeClr val="lt1"/>
                  </a:solidFill>
                  <a:latin typeface="Calibri"/>
                  <a:ea typeface="Calibri"/>
                  <a:cs typeface="Calibri"/>
                  <a:sym typeface="Calibri"/>
                </a:endParaRPr>
              </a:p>
              <a:p>
                <a:pPr indent="0" lvl="0" marL="0" marR="0" rtl="0" algn="ctr">
                  <a:spcBef>
                    <a:spcPts val="0"/>
                  </a:spcBef>
                  <a:spcAft>
                    <a:spcPts val="0"/>
                  </a:spcAft>
                  <a:buNone/>
                </a:pPr>
                <a:r>
                  <a:rPr b="1" lang="es-ES" sz="2437">
                    <a:solidFill>
                      <a:schemeClr val="lt1"/>
                    </a:solidFill>
                    <a:latin typeface="Calibri"/>
                    <a:ea typeface="Calibri"/>
                    <a:cs typeface="Calibri"/>
                    <a:sym typeface="Calibri"/>
                  </a:rPr>
                  <a:t>Textiles</a:t>
                </a:r>
                <a:endParaRPr b="1" sz="2437">
                  <a:solidFill>
                    <a:schemeClr val="lt1"/>
                  </a:solidFill>
                  <a:latin typeface="Calibri"/>
                  <a:ea typeface="Calibri"/>
                  <a:cs typeface="Calibri"/>
                  <a:sym typeface="Calibri"/>
                </a:endParaRPr>
              </a:p>
            </p:txBody>
          </p:sp>
          <p:grpSp>
            <p:nvGrpSpPr>
              <p:cNvPr id="145" name="Google Shape;145;p1"/>
              <p:cNvGrpSpPr/>
              <p:nvPr/>
            </p:nvGrpSpPr>
            <p:grpSpPr>
              <a:xfrm>
                <a:off x="31062725" y="27064159"/>
                <a:ext cx="1436460" cy="1487284"/>
                <a:chOff x="32694183" y="27201675"/>
                <a:chExt cx="1623300" cy="1500000"/>
              </a:xfrm>
            </p:grpSpPr>
            <p:sp>
              <p:nvSpPr>
                <p:cNvPr id="146" name="Google Shape;146;p1"/>
                <p:cNvSpPr/>
                <p:nvPr/>
              </p:nvSpPr>
              <p:spPr>
                <a:xfrm>
                  <a:off x="32694183" y="27201675"/>
                  <a:ext cx="1623300" cy="15000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47" name="Google Shape;147;p1"/>
                <p:cNvPicPr preferRelativeResize="0"/>
                <p:nvPr/>
              </p:nvPicPr>
              <p:blipFill rotWithShape="1">
                <a:blip r:embed="rId11">
                  <a:alphaModFix/>
                </a:blip>
                <a:srcRect b="0" l="0" r="0" t="0"/>
                <a:stretch/>
              </p:blipFill>
              <p:spPr>
                <a:xfrm>
                  <a:off x="33036135" y="27466456"/>
                  <a:ext cx="993407" cy="1019322"/>
                </a:xfrm>
                <a:prstGeom prst="rect">
                  <a:avLst/>
                </a:prstGeom>
                <a:noFill/>
                <a:ln>
                  <a:noFill/>
                </a:ln>
              </p:spPr>
            </p:pic>
          </p:grpSp>
          <p:grpSp>
            <p:nvGrpSpPr>
              <p:cNvPr id="148" name="Google Shape;148;p1"/>
              <p:cNvGrpSpPr/>
              <p:nvPr/>
            </p:nvGrpSpPr>
            <p:grpSpPr>
              <a:xfrm>
                <a:off x="17836782" y="29346812"/>
                <a:ext cx="1623600" cy="1515900"/>
                <a:chOff x="3276463" y="31637859"/>
                <a:chExt cx="1623600" cy="1515900"/>
              </a:xfrm>
            </p:grpSpPr>
            <p:sp>
              <p:nvSpPr>
                <p:cNvPr id="149" name="Google Shape;149;p1"/>
                <p:cNvSpPr/>
                <p:nvPr/>
              </p:nvSpPr>
              <p:spPr>
                <a:xfrm>
                  <a:off x="3276463" y="31637859"/>
                  <a:ext cx="1623600" cy="15159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50" name="Google Shape;150;p1"/>
                <p:cNvPicPr preferRelativeResize="0"/>
                <p:nvPr/>
              </p:nvPicPr>
              <p:blipFill rotWithShape="1">
                <a:blip r:embed="rId12">
                  <a:alphaModFix/>
                </a:blip>
                <a:srcRect b="0" l="0" r="0" t="0"/>
                <a:stretch/>
              </p:blipFill>
              <p:spPr>
                <a:xfrm>
                  <a:off x="3630515" y="31852906"/>
                  <a:ext cx="942975" cy="1085850"/>
                </a:xfrm>
                <a:prstGeom prst="rect">
                  <a:avLst/>
                </a:prstGeom>
                <a:noFill/>
                <a:ln>
                  <a:noFill/>
                </a:ln>
              </p:spPr>
            </p:pic>
          </p:grpSp>
          <p:grpSp>
            <p:nvGrpSpPr>
              <p:cNvPr id="151" name="Google Shape;151;p1"/>
              <p:cNvGrpSpPr/>
              <p:nvPr/>
            </p:nvGrpSpPr>
            <p:grpSpPr>
              <a:xfrm>
                <a:off x="16383813" y="23189776"/>
                <a:ext cx="1466249" cy="1490085"/>
                <a:chOff x="11356562" y="27955072"/>
                <a:chExt cx="1466249" cy="1490085"/>
              </a:xfrm>
            </p:grpSpPr>
            <p:sp>
              <p:nvSpPr>
                <p:cNvPr id="152" name="Google Shape;152;p1"/>
                <p:cNvSpPr/>
                <p:nvPr/>
              </p:nvSpPr>
              <p:spPr>
                <a:xfrm>
                  <a:off x="11356562" y="27955072"/>
                  <a:ext cx="1466249" cy="1490085"/>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53" name="Google Shape;153;p1"/>
                <p:cNvPicPr preferRelativeResize="0"/>
                <p:nvPr/>
              </p:nvPicPr>
              <p:blipFill rotWithShape="1">
                <a:blip r:embed="rId13">
                  <a:alphaModFix/>
                </a:blip>
                <a:srcRect b="0" l="0" r="0" t="0"/>
                <a:stretch/>
              </p:blipFill>
              <p:spPr>
                <a:xfrm>
                  <a:off x="11665521" y="28164531"/>
                  <a:ext cx="781050" cy="1143000"/>
                </a:xfrm>
                <a:prstGeom prst="rect">
                  <a:avLst/>
                </a:prstGeom>
                <a:noFill/>
                <a:ln>
                  <a:noFill/>
                </a:ln>
              </p:spPr>
            </p:pic>
          </p:grpSp>
          <p:grpSp>
            <p:nvGrpSpPr>
              <p:cNvPr id="154" name="Google Shape;154;p1"/>
              <p:cNvGrpSpPr/>
              <p:nvPr/>
            </p:nvGrpSpPr>
            <p:grpSpPr>
              <a:xfrm>
                <a:off x="16286693" y="27041366"/>
                <a:ext cx="1368090" cy="1334768"/>
                <a:chOff x="-7071868" y="33302036"/>
                <a:chExt cx="1812900" cy="1700400"/>
              </a:xfrm>
            </p:grpSpPr>
            <p:sp>
              <p:nvSpPr>
                <p:cNvPr id="155" name="Google Shape;155;p1"/>
                <p:cNvSpPr/>
                <p:nvPr/>
              </p:nvSpPr>
              <p:spPr>
                <a:xfrm>
                  <a:off x="-7071868" y="33302036"/>
                  <a:ext cx="1812900" cy="17004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56" name="Google Shape;156;p1"/>
                <p:cNvPicPr preferRelativeResize="0"/>
                <p:nvPr/>
              </p:nvPicPr>
              <p:blipFill rotWithShape="1">
                <a:blip r:embed="rId14">
                  <a:alphaModFix/>
                </a:blip>
                <a:srcRect b="0" l="0" r="0" t="0"/>
                <a:stretch/>
              </p:blipFill>
              <p:spPr>
                <a:xfrm>
                  <a:off x="-6794368" y="33852435"/>
                  <a:ext cx="1001082" cy="847974"/>
                </a:xfrm>
                <a:prstGeom prst="rect">
                  <a:avLst/>
                </a:prstGeom>
                <a:noFill/>
                <a:ln>
                  <a:noFill/>
                </a:ln>
              </p:spPr>
            </p:pic>
          </p:grpSp>
          <p:grpSp>
            <p:nvGrpSpPr>
              <p:cNvPr id="157" name="Google Shape;157;p1"/>
              <p:cNvGrpSpPr/>
              <p:nvPr/>
            </p:nvGrpSpPr>
            <p:grpSpPr>
              <a:xfrm>
                <a:off x="30980889" y="23095269"/>
                <a:ext cx="1466100" cy="1490100"/>
                <a:chOff x="26942575" y="24339673"/>
                <a:chExt cx="1466100" cy="1490100"/>
              </a:xfrm>
            </p:grpSpPr>
            <p:sp>
              <p:nvSpPr>
                <p:cNvPr id="158" name="Google Shape;158;p1"/>
                <p:cNvSpPr/>
                <p:nvPr/>
              </p:nvSpPr>
              <p:spPr>
                <a:xfrm>
                  <a:off x="26942575" y="24339673"/>
                  <a:ext cx="1466100" cy="14901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59" name="Google Shape;159;p1"/>
                <p:cNvPicPr preferRelativeResize="0"/>
                <p:nvPr/>
              </p:nvPicPr>
              <p:blipFill rotWithShape="1">
                <a:blip r:embed="rId15">
                  <a:alphaModFix/>
                </a:blip>
                <a:srcRect b="0" l="0" r="0" t="0"/>
                <a:stretch/>
              </p:blipFill>
              <p:spPr>
                <a:xfrm>
                  <a:off x="27121799" y="24573139"/>
                  <a:ext cx="1071001" cy="1026376"/>
                </a:xfrm>
                <a:prstGeom prst="rect">
                  <a:avLst/>
                </a:prstGeom>
                <a:noFill/>
                <a:ln>
                  <a:noFill/>
                </a:ln>
              </p:spPr>
            </p:pic>
          </p:grpSp>
          <p:grpSp>
            <p:nvGrpSpPr>
              <p:cNvPr id="160" name="Google Shape;160;p1"/>
              <p:cNvGrpSpPr/>
              <p:nvPr/>
            </p:nvGrpSpPr>
            <p:grpSpPr>
              <a:xfrm>
                <a:off x="18190903" y="20837755"/>
                <a:ext cx="1538101" cy="1519297"/>
                <a:chOff x="3481396" y="14816197"/>
                <a:chExt cx="1466100" cy="1490100"/>
              </a:xfrm>
            </p:grpSpPr>
            <p:sp>
              <p:nvSpPr>
                <p:cNvPr id="161" name="Google Shape;161;p1"/>
                <p:cNvSpPr/>
                <p:nvPr/>
              </p:nvSpPr>
              <p:spPr>
                <a:xfrm>
                  <a:off x="3481396" y="14816197"/>
                  <a:ext cx="1466100" cy="14901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62" name="Google Shape;162;p1"/>
                <p:cNvPicPr preferRelativeResize="0"/>
                <p:nvPr/>
              </p:nvPicPr>
              <p:blipFill rotWithShape="1">
                <a:blip r:embed="rId16">
                  <a:alphaModFix/>
                </a:blip>
                <a:srcRect b="0" l="0" r="0" t="0"/>
                <a:stretch/>
              </p:blipFill>
              <p:spPr>
                <a:xfrm>
                  <a:off x="3713215" y="15068697"/>
                  <a:ext cx="1028700" cy="1047750"/>
                </a:xfrm>
                <a:prstGeom prst="rect">
                  <a:avLst/>
                </a:prstGeom>
                <a:noFill/>
                <a:ln>
                  <a:noFill/>
                </a:ln>
              </p:spPr>
            </p:pic>
          </p:grpSp>
          <p:grpSp>
            <p:nvGrpSpPr>
              <p:cNvPr id="163" name="Google Shape;163;p1"/>
              <p:cNvGrpSpPr/>
              <p:nvPr/>
            </p:nvGrpSpPr>
            <p:grpSpPr>
              <a:xfrm>
                <a:off x="26085109" y="20714039"/>
                <a:ext cx="1572915" cy="1374271"/>
                <a:chOff x="23357778" y="19972532"/>
                <a:chExt cx="1655700" cy="1446600"/>
              </a:xfrm>
            </p:grpSpPr>
            <p:sp>
              <p:nvSpPr>
                <p:cNvPr id="164" name="Google Shape;164;p1"/>
                <p:cNvSpPr/>
                <p:nvPr/>
              </p:nvSpPr>
              <p:spPr>
                <a:xfrm>
                  <a:off x="23357778" y="19972532"/>
                  <a:ext cx="1655700" cy="14466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65" name="Google Shape;165;p1"/>
                <p:cNvPicPr preferRelativeResize="0"/>
                <p:nvPr/>
              </p:nvPicPr>
              <p:blipFill rotWithShape="1">
                <a:blip r:embed="rId17">
                  <a:alphaModFix/>
                </a:blip>
                <a:srcRect b="0" l="0" r="0" t="0"/>
                <a:stretch/>
              </p:blipFill>
              <p:spPr>
                <a:xfrm>
                  <a:off x="23550163" y="20234643"/>
                  <a:ext cx="1247775" cy="962025"/>
                </a:xfrm>
                <a:prstGeom prst="rect">
                  <a:avLst/>
                </a:prstGeom>
                <a:noFill/>
                <a:ln>
                  <a:noFill/>
                </a:ln>
              </p:spPr>
            </p:pic>
          </p:grpSp>
        </p:grpSp>
        <p:grpSp>
          <p:nvGrpSpPr>
            <p:cNvPr id="166" name="Google Shape;166;p1"/>
            <p:cNvGrpSpPr/>
            <p:nvPr/>
          </p:nvGrpSpPr>
          <p:grpSpPr>
            <a:xfrm>
              <a:off x="29700492" y="29436932"/>
              <a:ext cx="1350961" cy="1360965"/>
              <a:chOff x="11276318" y="30302257"/>
              <a:chExt cx="1466100" cy="1490100"/>
            </a:xfrm>
          </p:grpSpPr>
          <p:sp>
            <p:nvSpPr>
              <p:cNvPr id="167" name="Google Shape;167;p1"/>
              <p:cNvSpPr/>
              <p:nvPr/>
            </p:nvSpPr>
            <p:spPr>
              <a:xfrm>
                <a:off x="11276318" y="30302257"/>
                <a:ext cx="1466100" cy="1490100"/>
              </a:xfrm>
              <a:prstGeom prst="ellipse">
                <a:avLst/>
              </a:prstGeom>
              <a:solidFill>
                <a:schemeClr val="lt1"/>
              </a:solidFill>
              <a:ln>
                <a:noFill/>
              </a:ln>
            </p:spPr>
            <p:txBody>
              <a:bodyPr anchorCtr="0" anchor="ctr" bIns="25325" lIns="50650" spcFirstLastPara="1" rIns="50650" wrap="square" tIns="25325">
                <a:noAutofit/>
              </a:bodyPr>
              <a:lstStyle/>
              <a:p>
                <a:pPr indent="0" lvl="0" marL="0" marR="0" rtl="0" algn="ctr">
                  <a:spcBef>
                    <a:spcPts val="0"/>
                  </a:spcBef>
                  <a:spcAft>
                    <a:spcPts val="0"/>
                  </a:spcAft>
                  <a:buNone/>
                </a:pPr>
                <a:r>
                  <a:t/>
                </a:r>
                <a:endParaRPr sz="4488">
                  <a:solidFill>
                    <a:schemeClr val="lt1"/>
                  </a:solidFill>
                  <a:latin typeface="Calibri"/>
                  <a:ea typeface="Calibri"/>
                  <a:cs typeface="Calibri"/>
                  <a:sym typeface="Calibri"/>
                </a:endParaRPr>
              </a:p>
            </p:txBody>
          </p:sp>
          <p:pic>
            <p:nvPicPr>
              <p:cNvPr id="168" name="Google Shape;168;p1"/>
              <p:cNvPicPr preferRelativeResize="0"/>
              <p:nvPr/>
            </p:nvPicPr>
            <p:blipFill rotWithShape="1">
              <a:blip r:embed="rId18">
                <a:alphaModFix/>
              </a:blip>
              <a:srcRect b="0" l="0" r="0" t="0"/>
              <a:stretch/>
            </p:blipFill>
            <p:spPr>
              <a:xfrm>
                <a:off x="11493808" y="30645152"/>
                <a:ext cx="982516" cy="900641"/>
              </a:xfrm>
              <a:prstGeom prst="rect">
                <a:avLst/>
              </a:prstGeom>
              <a:noFill/>
              <a:ln>
                <a:noFill/>
              </a:ln>
            </p:spPr>
          </p:pic>
        </p:grpSp>
      </p:grpSp>
      <p:pic>
        <p:nvPicPr>
          <p:cNvPr id="169" name="Google Shape;169;p1"/>
          <p:cNvPicPr preferRelativeResize="0"/>
          <p:nvPr/>
        </p:nvPicPr>
        <p:blipFill rotWithShape="1">
          <a:blip r:embed="rId19">
            <a:alphaModFix/>
          </a:blip>
          <a:srcRect b="49034" l="58440" r="0" t="0"/>
          <a:stretch/>
        </p:blipFill>
        <p:spPr>
          <a:xfrm>
            <a:off x="28801775" y="9625975"/>
            <a:ext cx="2632198" cy="2103750"/>
          </a:xfrm>
          <a:prstGeom prst="rect">
            <a:avLst/>
          </a:prstGeom>
          <a:noFill/>
          <a:ln>
            <a:noFill/>
          </a:ln>
        </p:spPr>
      </p:pic>
      <p:sp>
        <p:nvSpPr>
          <p:cNvPr id="170" name="Google Shape;170;p1"/>
          <p:cNvSpPr txBox="1"/>
          <p:nvPr/>
        </p:nvSpPr>
        <p:spPr>
          <a:xfrm>
            <a:off x="28647550" y="16216175"/>
            <a:ext cx="12291600" cy="433500"/>
          </a:xfrm>
          <a:prstGeom prst="rect">
            <a:avLst/>
          </a:pr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217" u="sng">
                <a:solidFill>
                  <a:schemeClr val="lt1"/>
                </a:solidFill>
                <a:latin typeface="Calibri"/>
                <a:ea typeface="Calibri"/>
                <a:cs typeface="Calibri"/>
                <a:sym typeface="Calibri"/>
              </a:rPr>
              <a:t>References</a:t>
            </a:r>
            <a:r>
              <a:rPr b="1" lang="es-ES" sz="1108">
                <a:solidFill>
                  <a:schemeClr val="lt1"/>
                </a:solidFill>
                <a:latin typeface="Calibri"/>
                <a:ea typeface="Calibri"/>
                <a:cs typeface="Calibri"/>
                <a:sym typeface="Calibri"/>
              </a:rPr>
              <a:t>:</a:t>
            </a:r>
            <a:endParaRPr sz="1108">
              <a:solidFill>
                <a:schemeClr val="lt1"/>
              </a:solidFill>
              <a:latin typeface="Calibri"/>
              <a:ea typeface="Calibri"/>
              <a:cs typeface="Calibri"/>
              <a:sym typeface="Calibri"/>
            </a:endParaRPr>
          </a:p>
        </p:txBody>
      </p:sp>
      <p:grpSp>
        <p:nvGrpSpPr>
          <p:cNvPr id="171" name="Google Shape;171;p1"/>
          <p:cNvGrpSpPr/>
          <p:nvPr/>
        </p:nvGrpSpPr>
        <p:grpSpPr>
          <a:xfrm>
            <a:off x="39356978" y="6640545"/>
            <a:ext cx="1269979" cy="1158378"/>
            <a:chOff x="1570037" y="1341437"/>
            <a:chExt cx="4943475" cy="4576762"/>
          </a:xfrm>
        </p:grpSpPr>
        <p:sp>
          <p:nvSpPr>
            <p:cNvPr id="172" name="Google Shape;172;p1"/>
            <p:cNvSpPr/>
            <p:nvPr/>
          </p:nvSpPr>
          <p:spPr>
            <a:xfrm>
              <a:off x="4814887" y="3284537"/>
              <a:ext cx="1673225" cy="1187450"/>
            </a:xfrm>
            <a:custGeom>
              <a:rect b="b" l="l" r="r" t="t"/>
              <a:pathLst>
                <a:path extrusionOk="0" h="270" w="381">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anchorCtr="0" anchor="t" bIns="18975" lIns="37975" spcFirstLastPara="1" rIns="37975" wrap="square" tIns="18975">
              <a:noAutofit/>
            </a:bodyPr>
            <a:lstStyle/>
            <a:p>
              <a:pPr indent="0" lvl="0" marL="0" marR="0" rtl="0" algn="l">
                <a:spcBef>
                  <a:spcPts val="0"/>
                </a:spcBef>
                <a:spcAft>
                  <a:spcPts val="0"/>
                </a:spcAft>
                <a:buNone/>
              </a:pPr>
              <a:r>
                <a:t/>
              </a:r>
              <a:endParaRPr sz="775">
                <a:solidFill>
                  <a:schemeClr val="dk1"/>
                </a:solidFill>
                <a:latin typeface="Calibri"/>
                <a:ea typeface="Calibri"/>
                <a:cs typeface="Calibri"/>
                <a:sym typeface="Calibri"/>
              </a:endParaRPr>
            </a:p>
          </p:txBody>
        </p:sp>
        <p:sp>
          <p:nvSpPr>
            <p:cNvPr id="173" name="Google Shape;173;p1"/>
            <p:cNvSpPr/>
            <p:nvPr/>
          </p:nvSpPr>
          <p:spPr>
            <a:xfrm>
              <a:off x="2355850" y="4164012"/>
              <a:ext cx="1208087" cy="1560512"/>
            </a:xfrm>
            <a:custGeom>
              <a:rect b="b" l="l" r="r" t="t"/>
              <a:pathLst>
                <a:path extrusionOk="0" h="355" w="275">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anchorCtr="0" anchor="t" bIns="18975" lIns="37975" spcFirstLastPara="1" rIns="37975" wrap="square" tIns="18975">
              <a:noAutofit/>
            </a:bodyPr>
            <a:lstStyle/>
            <a:p>
              <a:pPr indent="0" lvl="0" marL="0" marR="0" rtl="0" algn="l">
                <a:spcBef>
                  <a:spcPts val="0"/>
                </a:spcBef>
                <a:spcAft>
                  <a:spcPts val="0"/>
                </a:spcAft>
                <a:buNone/>
              </a:pPr>
              <a:r>
                <a:t/>
              </a:r>
              <a:endParaRPr sz="775">
                <a:solidFill>
                  <a:schemeClr val="dk1"/>
                </a:solidFill>
                <a:latin typeface="Calibri"/>
                <a:ea typeface="Calibri"/>
                <a:cs typeface="Calibri"/>
                <a:sym typeface="Calibri"/>
              </a:endParaRPr>
            </a:p>
          </p:txBody>
        </p:sp>
        <p:sp>
          <p:nvSpPr>
            <p:cNvPr id="174" name="Google Shape;174;p1"/>
            <p:cNvSpPr/>
            <p:nvPr/>
          </p:nvSpPr>
          <p:spPr>
            <a:xfrm>
              <a:off x="2636837" y="1443037"/>
              <a:ext cx="1581150" cy="1635125"/>
            </a:xfrm>
            <a:custGeom>
              <a:rect b="b" l="l" r="r" t="t"/>
              <a:pathLst>
                <a:path extrusionOk="0" h="372" w="36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anchorCtr="0" anchor="t" bIns="18975" lIns="37975" spcFirstLastPara="1" rIns="37975" wrap="square" tIns="18975">
              <a:noAutofit/>
            </a:bodyPr>
            <a:lstStyle/>
            <a:p>
              <a:pPr indent="0" lvl="0" marL="0" marR="0" rtl="0" algn="l">
                <a:spcBef>
                  <a:spcPts val="0"/>
                </a:spcBef>
                <a:spcAft>
                  <a:spcPts val="0"/>
                </a:spcAft>
                <a:buNone/>
              </a:pPr>
              <a:r>
                <a:t/>
              </a:r>
              <a:endParaRPr sz="775">
                <a:solidFill>
                  <a:schemeClr val="dk1"/>
                </a:solidFill>
                <a:latin typeface="Calibri"/>
                <a:ea typeface="Calibri"/>
                <a:cs typeface="Calibri"/>
                <a:sym typeface="Calibri"/>
              </a:endParaRPr>
            </a:p>
          </p:txBody>
        </p:sp>
        <p:sp>
          <p:nvSpPr>
            <p:cNvPr id="175" name="Google Shape;175;p1"/>
            <p:cNvSpPr/>
            <p:nvPr/>
          </p:nvSpPr>
          <p:spPr>
            <a:xfrm>
              <a:off x="1570037" y="3162300"/>
              <a:ext cx="1800225" cy="2562225"/>
            </a:xfrm>
            <a:custGeom>
              <a:rect b="b" l="l" r="r" t="t"/>
              <a:pathLst>
                <a:path extrusionOk="0" h="583" w="41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anchorCtr="0" anchor="t" bIns="18975" lIns="37975" spcFirstLastPara="1" rIns="37975" wrap="square" tIns="18975">
              <a:noAutofit/>
            </a:bodyPr>
            <a:lstStyle/>
            <a:p>
              <a:pPr indent="0" lvl="0" marL="0" marR="0" rtl="0" algn="l">
                <a:spcBef>
                  <a:spcPts val="0"/>
                </a:spcBef>
                <a:spcAft>
                  <a:spcPts val="0"/>
                </a:spcAft>
                <a:buNone/>
              </a:pPr>
              <a:r>
                <a:t/>
              </a:r>
              <a:endParaRPr sz="775">
                <a:solidFill>
                  <a:schemeClr val="dk1"/>
                </a:solidFill>
                <a:latin typeface="Calibri"/>
                <a:ea typeface="Calibri"/>
                <a:cs typeface="Calibri"/>
                <a:sym typeface="Calibri"/>
              </a:endParaRPr>
            </a:p>
          </p:txBody>
        </p:sp>
        <p:sp>
          <p:nvSpPr>
            <p:cNvPr id="176" name="Google Shape;176;p1"/>
            <p:cNvSpPr/>
            <p:nvPr/>
          </p:nvSpPr>
          <p:spPr>
            <a:xfrm>
              <a:off x="3101975" y="1341437"/>
              <a:ext cx="2481262" cy="1855787"/>
            </a:xfrm>
            <a:custGeom>
              <a:rect b="b" l="l" r="r" t="t"/>
              <a:pathLst>
                <a:path extrusionOk="0" h="422" w="565">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anchorCtr="0" anchor="t" bIns="18975" lIns="37975" spcFirstLastPara="1" rIns="37975" wrap="square" tIns="18975">
              <a:noAutofit/>
            </a:bodyPr>
            <a:lstStyle/>
            <a:p>
              <a:pPr indent="0" lvl="0" marL="0" marR="0" rtl="0" algn="l">
                <a:spcBef>
                  <a:spcPts val="0"/>
                </a:spcBef>
                <a:spcAft>
                  <a:spcPts val="0"/>
                </a:spcAft>
                <a:buNone/>
              </a:pPr>
              <a:r>
                <a:t/>
              </a:r>
              <a:endParaRPr sz="775">
                <a:solidFill>
                  <a:schemeClr val="dk1"/>
                </a:solidFill>
                <a:latin typeface="Calibri"/>
                <a:ea typeface="Calibri"/>
                <a:cs typeface="Calibri"/>
                <a:sym typeface="Calibri"/>
              </a:endParaRPr>
            </a:p>
          </p:txBody>
        </p:sp>
        <p:sp>
          <p:nvSpPr>
            <p:cNvPr id="177" name="Google Shape;177;p1"/>
            <p:cNvSpPr/>
            <p:nvPr/>
          </p:nvSpPr>
          <p:spPr>
            <a:xfrm>
              <a:off x="4019550" y="4094162"/>
              <a:ext cx="2493962" cy="1824037"/>
            </a:xfrm>
            <a:custGeom>
              <a:rect b="b" l="l" r="r" t="t"/>
              <a:pathLst>
                <a:path extrusionOk="0" h="415" w="568">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anchorCtr="0" anchor="t" bIns="18975" lIns="37975" spcFirstLastPara="1" rIns="37975" wrap="square" tIns="18975">
              <a:noAutofit/>
            </a:bodyPr>
            <a:lstStyle/>
            <a:p>
              <a:pPr indent="0" lvl="0" marL="0" marR="0" rtl="0" algn="l">
                <a:spcBef>
                  <a:spcPts val="0"/>
                </a:spcBef>
                <a:spcAft>
                  <a:spcPts val="0"/>
                </a:spcAft>
                <a:buNone/>
              </a:pPr>
              <a:r>
                <a:t/>
              </a:r>
              <a:endParaRPr sz="775">
                <a:solidFill>
                  <a:schemeClr val="dk1"/>
                </a:solidFill>
                <a:latin typeface="Calibri"/>
                <a:ea typeface="Calibri"/>
                <a:cs typeface="Calibri"/>
                <a:sym typeface="Calibri"/>
              </a:endParaRPr>
            </a:p>
          </p:txBody>
        </p:sp>
      </p:grpSp>
      <p:grpSp>
        <p:nvGrpSpPr>
          <p:cNvPr id="178" name="Google Shape;178;p1"/>
          <p:cNvGrpSpPr/>
          <p:nvPr/>
        </p:nvGrpSpPr>
        <p:grpSpPr>
          <a:xfrm>
            <a:off x="35795489" y="1582451"/>
            <a:ext cx="5450027" cy="4508749"/>
            <a:chOff x="3778727" y="4460423"/>
            <a:chExt cx="720160" cy="645250"/>
          </a:xfrm>
        </p:grpSpPr>
        <p:sp>
          <p:nvSpPr>
            <p:cNvPr id="179" name="Google Shape;179;p1"/>
            <p:cNvSpPr/>
            <p:nvPr/>
          </p:nvSpPr>
          <p:spPr>
            <a:xfrm>
              <a:off x="3957011" y="4902228"/>
              <a:ext cx="364723" cy="110621"/>
            </a:xfrm>
            <a:custGeom>
              <a:rect b="b" l="l" r="r" t="t"/>
              <a:pathLst>
                <a:path extrusionOk="0" h="194" w="64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gradFill>
              <a:gsLst>
                <a:gs pos="0">
                  <a:srgbClr val="D37800"/>
                </a:gs>
                <a:gs pos="80000">
                  <a:srgbClr val="FF9E00"/>
                </a:gs>
                <a:gs pos="100000">
                  <a:srgbClr val="FFA000"/>
                </a:gs>
              </a:gsLst>
              <a:lin ang="16200000" scaled="0"/>
            </a:gradFill>
            <a:ln>
              <a:noFill/>
            </a:ln>
            <a:effectLst>
              <a:outerShdw blurRad="40000" rotWithShape="0" dir="5400000" dist="23000">
                <a:srgbClr val="000000">
                  <a:alpha val="34901"/>
                </a:srgbClr>
              </a:outerShdw>
            </a:effectLst>
          </p:spPr>
          <p:txBody>
            <a:bodyPr anchorCtr="0" anchor="ctr" bIns="18975" lIns="37975" spcFirstLastPara="1" rIns="37975" wrap="square" tIns="18975">
              <a:noAutofit/>
            </a:bodyPr>
            <a:lstStyle/>
            <a:p>
              <a:pPr indent="0" lvl="0" marL="0" marR="0" rtl="0" algn="ctr">
                <a:spcBef>
                  <a:spcPts val="0"/>
                </a:spcBef>
                <a:spcAft>
                  <a:spcPts val="0"/>
                </a:spcAft>
                <a:buNone/>
              </a:pPr>
              <a:r>
                <a:rPr b="1" lang="es-ES" sz="1773">
                  <a:solidFill>
                    <a:schemeClr val="lt1"/>
                  </a:solidFill>
                  <a:latin typeface="Calibri"/>
                  <a:ea typeface="Calibri"/>
                  <a:cs typeface="Calibri"/>
                  <a:sym typeface="Calibri"/>
                </a:rPr>
                <a:t>HIGH INITIAL COSTS</a:t>
              </a:r>
              <a:endParaRPr b="1" sz="1773">
                <a:solidFill>
                  <a:schemeClr val="lt1"/>
                </a:solidFill>
                <a:latin typeface="Calibri"/>
                <a:ea typeface="Calibri"/>
                <a:cs typeface="Calibri"/>
                <a:sym typeface="Calibri"/>
              </a:endParaRPr>
            </a:p>
          </p:txBody>
        </p:sp>
        <p:sp>
          <p:nvSpPr>
            <p:cNvPr id="180" name="Google Shape;180;p1"/>
            <p:cNvSpPr/>
            <p:nvPr/>
          </p:nvSpPr>
          <p:spPr>
            <a:xfrm>
              <a:off x="4003281" y="4997541"/>
              <a:ext cx="275015" cy="108132"/>
            </a:xfrm>
            <a:custGeom>
              <a:rect b="b" l="l" r="r" t="t"/>
              <a:pathLst>
                <a:path extrusionOk="0" h="190" w="483">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gradFill>
              <a:gsLst>
                <a:gs pos="0">
                  <a:srgbClr val="D74500"/>
                </a:gs>
                <a:gs pos="80000">
                  <a:srgbClr val="FF5B00"/>
                </a:gs>
                <a:gs pos="100000">
                  <a:srgbClr val="FF5B00"/>
                </a:gs>
              </a:gsLst>
              <a:lin ang="16200000" scaled="0"/>
            </a:gradFill>
            <a:ln>
              <a:noFill/>
            </a:ln>
            <a:effectLst>
              <a:outerShdw blurRad="40000" rotWithShape="0" dir="5400000" dist="23000">
                <a:srgbClr val="000000">
                  <a:alpha val="34901"/>
                </a:srgbClr>
              </a:outerShdw>
            </a:effectLst>
          </p:spPr>
          <p:txBody>
            <a:bodyPr anchorCtr="0" anchor="ctr" bIns="18975" lIns="37975" spcFirstLastPara="1" rIns="37975" wrap="square" tIns="18975">
              <a:noAutofit/>
            </a:bodyPr>
            <a:lstStyle/>
            <a:p>
              <a:pPr indent="0" lvl="0" marL="0" marR="0" rtl="0" algn="ctr">
                <a:spcBef>
                  <a:spcPts val="0"/>
                </a:spcBef>
                <a:spcAft>
                  <a:spcPts val="0"/>
                </a:spcAft>
                <a:buNone/>
              </a:pPr>
              <a:r>
                <a:rPr b="1" lang="es-ES" sz="1773">
                  <a:solidFill>
                    <a:schemeClr val="lt1"/>
                  </a:solidFill>
                  <a:latin typeface="Calibri"/>
                  <a:ea typeface="Calibri"/>
                  <a:cs typeface="Calibri"/>
                  <a:sym typeface="Calibri"/>
                </a:rPr>
                <a:t>Market Readiness</a:t>
              </a:r>
              <a:endParaRPr/>
            </a:p>
          </p:txBody>
        </p:sp>
        <p:sp>
          <p:nvSpPr>
            <p:cNvPr id="181" name="Google Shape;181;p1"/>
            <p:cNvSpPr/>
            <p:nvPr/>
          </p:nvSpPr>
          <p:spPr>
            <a:xfrm>
              <a:off x="3780312" y="4524482"/>
              <a:ext cx="718575" cy="115145"/>
            </a:xfrm>
            <a:custGeom>
              <a:rect b="b" l="l" r="r" t="t"/>
              <a:pathLst>
                <a:path extrusionOk="0" h="202" w="1261">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ctr" bIns="18975" lIns="37975" spcFirstLastPara="1" rIns="37975" wrap="square" tIns="18975">
              <a:noAutofit/>
            </a:bodyPr>
            <a:lstStyle/>
            <a:p>
              <a:pPr indent="0" lvl="0" marL="0" marR="0" rtl="0" algn="ctr">
                <a:spcBef>
                  <a:spcPts val="0"/>
                </a:spcBef>
                <a:spcAft>
                  <a:spcPts val="0"/>
                </a:spcAft>
                <a:buNone/>
              </a:pPr>
              <a:r>
                <a:rPr b="1" lang="es-ES" sz="1995">
                  <a:solidFill>
                    <a:schemeClr val="lt1"/>
                  </a:solidFill>
                  <a:latin typeface="Calibri"/>
                  <a:ea typeface="Calibri"/>
                  <a:cs typeface="Calibri"/>
                  <a:sym typeface="Calibri"/>
                </a:rPr>
                <a:t>REDUCED DEPENDENCE ON FOSSIL FUELS</a:t>
              </a:r>
              <a:endParaRPr/>
            </a:p>
          </p:txBody>
        </p:sp>
        <p:sp>
          <p:nvSpPr>
            <p:cNvPr id="182" name="Google Shape;182;p1"/>
            <p:cNvSpPr/>
            <p:nvPr/>
          </p:nvSpPr>
          <p:spPr>
            <a:xfrm>
              <a:off x="3868662" y="4710395"/>
              <a:ext cx="541875" cy="112657"/>
            </a:xfrm>
            <a:custGeom>
              <a:rect b="b" l="l" r="r" t="t"/>
              <a:pathLst>
                <a:path extrusionOk="0" h="198" w="951">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18975" lIns="37975" spcFirstLastPara="1" rIns="37975" wrap="square" tIns="18975">
              <a:noAutofit/>
            </a:bodyPr>
            <a:lstStyle/>
            <a:p>
              <a:pPr indent="0" lvl="0" marL="0" marR="0" rtl="0" algn="ctr">
                <a:spcBef>
                  <a:spcPts val="0"/>
                </a:spcBef>
                <a:spcAft>
                  <a:spcPts val="0"/>
                </a:spcAft>
                <a:buNone/>
              </a:pPr>
              <a:r>
                <a:rPr b="1" lang="es-ES" sz="1773">
                  <a:solidFill>
                    <a:srgbClr val="4A6300"/>
                  </a:solidFill>
                  <a:latin typeface="Calibri"/>
                  <a:ea typeface="Calibri"/>
                  <a:cs typeface="Calibri"/>
                  <a:sym typeface="Calibri"/>
                </a:rPr>
                <a:t>LOWER CARBON FOOTPRINT</a:t>
              </a:r>
              <a:endParaRPr/>
            </a:p>
          </p:txBody>
        </p:sp>
        <p:sp>
          <p:nvSpPr>
            <p:cNvPr id="183" name="Google Shape;183;p1"/>
            <p:cNvSpPr/>
            <p:nvPr/>
          </p:nvSpPr>
          <p:spPr>
            <a:xfrm>
              <a:off x="3824940" y="4614704"/>
              <a:ext cx="629543" cy="114014"/>
            </a:xfrm>
            <a:custGeom>
              <a:rect b="b" l="l" r="r" t="t"/>
              <a:pathLst>
                <a:path extrusionOk="0" h="200" w="1105">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ctr" bIns="18975" lIns="37975" spcFirstLastPara="1" rIns="37975" wrap="square" tIns="18975">
              <a:noAutofit/>
            </a:bodyPr>
            <a:lstStyle/>
            <a:p>
              <a:pPr indent="0" lvl="0" marL="0" marR="0" rtl="0" algn="ctr">
                <a:spcBef>
                  <a:spcPts val="0"/>
                </a:spcBef>
                <a:spcAft>
                  <a:spcPts val="0"/>
                </a:spcAft>
                <a:buNone/>
              </a:pPr>
              <a:r>
                <a:rPr b="1" lang="es-ES" sz="1995">
                  <a:solidFill>
                    <a:schemeClr val="lt1"/>
                  </a:solidFill>
                  <a:latin typeface="Calibri"/>
                  <a:ea typeface="Calibri"/>
                  <a:cs typeface="Calibri"/>
                  <a:sym typeface="Calibri"/>
                </a:rPr>
                <a:t>BIODEGRADABILITY</a:t>
              </a:r>
              <a:endParaRPr b="1" sz="1995">
                <a:solidFill>
                  <a:schemeClr val="lt1"/>
                </a:solidFill>
                <a:latin typeface="Calibri"/>
                <a:ea typeface="Calibri"/>
                <a:cs typeface="Calibri"/>
                <a:sym typeface="Calibri"/>
              </a:endParaRPr>
            </a:p>
          </p:txBody>
        </p:sp>
        <p:sp>
          <p:nvSpPr>
            <p:cNvPr id="184" name="Google Shape;184;p1"/>
            <p:cNvSpPr/>
            <p:nvPr/>
          </p:nvSpPr>
          <p:spPr>
            <a:xfrm>
              <a:off x="3912610" y="4806085"/>
              <a:ext cx="453525" cy="112204"/>
            </a:xfrm>
            <a:custGeom>
              <a:rect b="b" l="l" r="r" t="t"/>
              <a:pathLst>
                <a:path extrusionOk="0" h="197" w="796">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gradFill>
              <a:gsLst>
                <a:gs pos="0">
                  <a:srgbClr val="FFC776"/>
                </a:gs>
                <a:gs pos="35000">
                  <a:srgbClr val="FFD59F"/>
                </a:gs>
                <a:gs pos="100000">
                  <a:srgbClr val="FFEFD6"/>
                </a:gs>
              </a:gsLst>
              <a:lin ang="16200000" scaled="0"/>
            </a:gradFill>
            <a:ln cap="flat" cmpd="sng" w="9525">
              <a:solidFill>
                <a:srgbClr val="FD9C1B"/>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18975" lIns="37975" spcFirstLastPara="1" rIns="37975" wrap="square" tIns="18975">
              <a:noAutofit/>
            </a:bodyPr>
            <a:lstStyle/>
            <a:p>
              <a:pPr indent="0" lvl="0" marL="0" marR="0" rtl="0" algn="ctr">
                <a:spcBef>
                  <a:spcPts val="0"/>
                </a:spcBef>
                <a:spcAft>
                  <a:spcPts val="0"/>
                </a:spcAft>
                <a:buNone/>
              </a:pPr>
              <a:r>
                <a:rPr b="1" lang="es-ES" sz="1773">
                  <a:solidFill>
                    <a:srgbClr val="BF4D00"/>
                  </a:solidFill>
                  <a:latin typeface="Calibri"/>
                  <a:ea typeface="Calibri"/>
                  <a:cs typeface="Calibri"/>
                  <a:sym typeface="Calibri"/>
                </a:rPr>
                <a:t>LIMITED SCALABILITY</a:t>
              </a:r>
              <a:endParaRPr/>
            </a:p>
          </p:txBody>
        </p:sp>
        <p:sp>
          <p:nvSpPr>
            <p:cNvPr id="185" name="Google Shape;185;p1"/>
            <p:cNvSpPr/>
            <p:nvPr/>
          </p:nvSpPr>
          <p:spPr>
            <a:xfrm>
              <a:off x="3778727" y="4460423"/>
              <a:ext cx="719100" cy="79200"/>
            </a:xfrm>
            <a:prstGeom prst="ellipse">
              <a:avLst/>
            </a:prstGeom>
            <a:solidFill>
              <a:srgbClr val="30485C">
                <a:alpha val="12549"/>
              </a:srgbClr>
            </a:solidFill>
            <a:ln>
              <a:noFill/>
            </a:ln>
          </p:spPr>
          <p:txBody>
            <a:bodyPr anchorCtr="0" anchor="ctr" bIns="18975" lIns="37975" spcFirstLastPara="1" rIns="37975" wrap="square" tIns="18975">
              <a:noAutofit/>
            </a:bodyPr>
            <a:lstStyle/>
            <a:p>
              <a:pPr indent="0" lvl="0" marL="0" marR="0" rtl="0" algn="ctr">
                <a:spcBef>
                  <a:spcPts val="0"/>
                </a:spcBef>
                <a:spcAft>
                  <a:spcPts val="0"/>
                </a:spcAft>
                <a:buNone/>
              </a:pPr>
              <a:r>
                <a:t/>
              </a:r>
              <a:endParaRPr b="1" sz="665">
                <a:solidFill>
                  <a:schemeClr val="lt1"/>
                </a:solidFill>
                <a:latin typeface="Quicksand"/>
                <a:ea typeface="Quicksand"/>
                <a:cs typeface="Quicksand"/>
                <a:sym typeface="Quicksand"/>
              </a:endParaRPr>
            </a:p>
          </p:txBody>
        </p:sp>
      </p:grpSp>
      <p:pic>
        <p:nvPicPr>
          <p:cNvPr descr="100+ Plastic in the Ocean Statistics &amp; Facts 2023" id="186" name="Google Shape;186;p1"/>
          <p:cNvPicPr preferRelativeResize="0"/>
          <p:nvPr/>
        </p:nvPicPr>
        <p:blipFill rotWithShape="1">
          <a:blip r:embed="rId20">
            <a:alphaModFix/>
          </a:blip>
          <a:srcRect b="0" l="0" r="0" t="0"/>
          <a:stretch/>
        </p:blipFill>
        <p:spPr>
          <a:xfrm>
            <a:off x="35962721" y="6370404"/>
            <a:ext cx="3093109" cy="1739873"/>
          </a:xfrm>
          <a:prstGeom prst="rect">
            <a:avLst/>
          </a:prstGeom>
          <a:noFill/>
          <a:ln>
            <a:noFill/>
          </a:ln>
        </p:spPr>
      </p:pic>
      <p:sp>
        <p:nvSpPr>
          <p:cNvPr id="187" name="Google Shape;187;p1"/>
          <p:cNvSpPr txBox="1"/>
          <p:nvPr/>
        </p:nvSpPr>
        <p:spPr>
          <a:xfrm>
            <a:off x="583737" y="7321125"/>
            <a:ext cx="11600100" cy="461700"/>
          </a:xfrm>
          <a:prstGeom prst="rect">
            <a:avLst/>
          </a:prstGeom>
          <a:gradFill>
            <a:gsLst>
              <a:gs pos="0">
                <a:srgbClr val="76A600"/>
              </a:gs>
              <a:gs pos="80000">
                <a:srgbClr val="9DDB00"/>
              </a:gs>
              <a:gs pos="100000">
                <a:srgbClr val="9FE100"/>
              </a:gs>
            </a:gsLst>
            <a:lin ang="16200038" scaled="0"/>
          </a:gradFill>
          <a:ln>
            <a:noFill/>
          </a:ln>
          <a:effectLst>
            <a:outerShdw blurRad="40000" rotWithShape="0" dir="5400000" dist="23000">
              <a:srgbClr val="000000">
                <a:alpha val="349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00" u="sng">
                <a:solidFill>
                  <a:schemeClr val="lt1"/>
                </a:solidFill>
                <a:latin typeface="Calibri"/>
                <a:ea typeface="Calibri"/>
                <a:cs typeface="Calibri"/>
                <a:sym typeface="Calibri"/>
              </a:rPr>
              <a:t>Definition</a:t>
            </a:r>
            <a:endParaRPr sz="2400">
              <a:solidFill>
                <a:schemeClr val="lt1"/>
              </a:solidFill>
            </a:endParaRPr>
          </a:p>
        </p:txBody>
      </p:sp>
      <p:sp>
        <p:nvSpPr>
          <p:cNvPr id="188" name="Google Shape;188;p1"/>
          <p:cNvSpPr txBox="1"/>
          <p:nvPr/>
        </p:nvSpPr>
        <p:spPr>
          <a:xfrm>
            <a:off x="12920650" y="571400"/>
            <a:ext cx="14924700" cy="461700"/>
          </a:xfrm>
          <a:prstGeom prst="rect">
            <a:avLst/>
          </a:prstGeom>
          <a:gradFill>
            <a:gsLst>
              <a:gs pos="0">
                <a:srgbClr val="76A600"/>
              </a:gs>
              <a:gs pos="80000">
                <a:srgbClr val="9DDB00"/>
              </a:gs>
              <a:gs pos="100000">
                <a:srgbClr val="9FE100"/>
              </a:gs>
            </a:gsLst>
            <a:lin ang="16200038" scaled="0"/>
          </a:gradFill>
          <a:ln>
            <a:noFill/>
          </a:ln>
          <a:effectLst>
            <a:outerShdw blurRad="40000" rotWithShape="0" dir="5400000" dist="23000">
              <a:srgbClr val="000000">
                <a:alpha val="349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00" u="sng">
                <a:solidFill>
                  <a:schemeClr val="lt1"/>
                </a:solidFill>
                <a:latin typeface="Calibri"/>
                <a:ea typeface="Calibri"/>
                <a:cs typeface="Calibri"/>
                <a:sym typeface="Calibri"/>
              </a:rPr>
              <a:t>History, Development and Applications</a:t>
            </a:r>
            <a:endParaRPr sz="2400">
              <a:solidFill>
                <a:schemeClr val="lt1"/>
              </a:solidFill>
            </a:endParaRPr>
          </a:p>
        </p:txBody>
      </p:sp>
      <p:sp>
        <p:nvSpPr>
          <p:cNvPr id="189" name="Google Shape;189;p1"/>
          <p:cNvSpPr txBox="1"/>
          <p:nvPr/>
        </p:nvSpPr>
        <p:spPr>
          <a:xfrm>
            <a:off x="28647575" y="571400"/>
            <a:ext cx="12291600" cy="461700"/>
          </a:xfrm>
          <a:prstGeom prst="rect">
            <a:avLst/>
          </a:prstGeom>
          <a:gradFill>
            <a:gsLst>
              <a:gs pos="0">
                <a:srgbClr val="76A600"/>
              </a:gs>
              <a:gs pos="80000">
                <a:srgbClr val="9DDB00"/>
              </a:gs>
              <a:gs pos="100000">
                <a:srgbClr val="9FE100"/>
              </a:gs>
            </a:gsLst>
            <a:lin ang="16200038" scaled="0"/>
          </a:gradFill>
          <a:ln>
            <a:noFill/>
          </a:ln>
          <a:effectLst>
            <a:outerShdw blurRad="40000" rotWithShape="0" dir="5400000" dist="23000">
              <a:srgbClr val="000000">
                <a:alpha val="349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00" u="sng">
                <a:solidFill>
                  <a:schemeClr val="lt1"/>
                </a:solidFill>
                <a:latin typeface="Calibri"/>
                <a:ea typeface="Calibri"/>
                <a:cs typeface="Calibri"/>
                <a:sym typeface="Calibri"/>
              </a:rPr>
              <a:t>The Green and Sustainable Grand Scheme</a:t>
            </a:r>
            <a:endParaRPr sz="2400">
              <a:solidFill>
                <a:schemeClr val="lt1"/>
              </a:solidFill>
            </a:endParaRPr>
          </a:p>
        </p:txBody>
      </p:sp>
      <p:grpSp>
        <p:nvGrpSpPr>
          <p:cNvPr id="190" name="Google Shape;190;p1"/>
          <p:cNvGrpSpPr/>
          <p:nvPr/>
        </p:nvGrpSpPr>
        <p:grpSpPr>
          <a:xfrm>
            <a:off x="871644" y="11362905"/>
            <a:ext cx="11014630" cy="6928214"/>
            <a:chOff x="406194" y="14001742"/>
            <a:chExt cx="11014630" cy="6928214"/>
          </a:xfrm>
        </p:grpSpPr>
        <p:grpSp>
          <p:nvGrpSpPr>
            <p:cNvPr id="191" name="Google Shape;191;p1"/>
            <p:cNvGrpSpPr/>
            <p:nvPr/>
          </p:nvGrpSpPr>
          <p:grpSpPr>
            <a:xfrm>
              <a:off x="1625840" y="14001742"/>
              <a:ext cx="9469397" cy="6767823"/>
              <a:chOff x="-71809" y="11377873"/>
              <a:chExt cx="17786246" cy="12214082"/>
            </a:xfrm>
          </p:grpSpPr>
          <p:pic>
            <p:nvPicPr>
              <p:cNvPr id="192" name="Google Shape;192;p1"/>
              <p:cNvPicPr preferRelativeResize="0"/>
              <p:nvPr/>
            </p:nvPicPr>
            <p:blipFill rotWithShape="1">
              <a:blip r:embed="rId21">
                <a:alphaModFix/>
              </a:blip>
              <a:srcRect b="0" l="0" r="0" t="0"/>
              <a:stretch/>
            </p:blipFill>
            <p:spPr>
              <a:xfrm>
                <a:off x="7603837" y="21206502"/>
                <a:ext cx="3828672" cy="1962194"/>
              </a:xfrm>
              <a:prstGeom prst="rect">
                <a:avLst/>
              </a:prstGeom>
              <a:noFill/>
              <a:ln>
                <a:noFill/>
              </a:ln>
            </p:spPr>
          </p:pic>
          <p:pic>
            <p:nvPicPr>
              <p:cNvPr id="193" name="Google Shape;193;p1"/>
              <p:cNvPicPr preferRelativeResize="0"/>
              <p:nvPr/>
            </p:nvPicPr>
            <p:blipFill rotWithShape="1">
              <a:blip r:embed="rId22">
                <a:alphaModFix/>
              </a:blip>
              <a:srcRect b="0" l="0" r="0" t="0"/>
              <a:stretch/>
            </p:blipFill>
            <p:spPr>
              <a:xfrm>
                <a:off x="11406444" y="19805274"/>
                <a:ext cx="6307993" cy="1813117"/>
              </a:xfrm>
              <a:prstGeom prst="rect">
                <a:avLst/>
              </a:prstGeom>
              <a:noFill/>
              <a:ln>
                <a:noFill/>
              </a:ln>
            </p:spPr>
          </p:pic>
          <p:pic>
            <p:nvPicPr>
              <p:cNvPr id="194" name="Google Shape;194;p1"/>
              <p:cNvPicPr preferRelativeResize="0"/>
              <p:nvPr/>
            </p:nvPicPr>
            <p:blipFill rotWithShape="1">
              <a:blip r:embed="rId23">
                <a:alphaModFix/>
              </a:blip>
              <a:srcRect b="0" l="0" r="0" t="0"/>
              <a:stretch/>
            </p:blipFill>
            <p:spPr>
              <a:xfrm>
                <a:off x="11983635" y="17236360"/>
                <a:ext cx="4218138" cy="2480265"/>
              </a:xfrm>
              <a:prstGeom prst="rect">
                <a:avLst/>
              </a:prstGeom>
              <a:noFill/>
              <a:ln>
                <a:noFill/>
              </a:ln>
            </p:spPr>
          </p:pic>
          <p:graphicFrame>
            <p:nvGraphicFramePr>
              <p:cNvPr id="195" name="Google Shape;195;p1"/>
              <p:cNvGraphicFramePr/>
              <p:nvPr/>
            </p:nvGraphicFramePr>
            <p:xfrm>
              <a:off x="11000236" y="13557319"/>
              <a:ext cx="3132138" cy="1778001"/>
            </p:xfrm>
            <a:graphic>
              <a:graphicData uri="http://schemas.openxmlformats.org/presentationml/2006/ole">
                <mc:AlternateContent>
                  <mc:Choice Requires="v">
                    <p:oleObj r:id="rId24" imgH="1778001" imgW="3132138" progId="ChemDraw.Document.6.0" spid="_x0000_s1">
                      <p:embed/>
                    </p:oleObj>
                  </mc:Choice>
                  <mc:Fallback>
                    <p:oleObj r:id="rId25" imgH="1778001" imgW="3132138" progId="ChemDraw.Document.6.0">
                      <p:embed/>
                      <p:pic>
                        <p:nvPicPr>
                          <p:cNvPr id="195" name="Google Shape;195;p1"/>
                          <p:cNvPicPr preferRelativeResize="0"/>
                          <p:nvPr/>
                        </p:nvPicPr>
                        <p:blipFill rotWithShape="1">
                          <a:blip r:embed="rId26">
                            <a:alphaModFix/>
                          </a:blip>
                          <a:srcRect b="0" l="0" r="0" t="0"/>
                          <a:stretch/>
                        </p:blipFill>
                        <p:spPr>
                          <a:xfrm>
                            <a:off x="11000236" y="13557319"/>
                            <a:ext cx="3132138" cy="1778001"/>
                          </a:xfrm>
                          <a:prstGeom prst="rect">
                            <a:avLst/>
                          </a:prstGeom>
                          <a:noFill/>
                          <a:ln>
                            <a:noFill/>
                          </a:ln>
                        </p:spPr>
                      </p:pic>
                    </p:oleObj>
                  </mc:Fallback>
                </mc:AlternateContent>
              </a:graphicData>
            </a:graphic>
          </p:graphicFrame>
          <p:sp>
            <p:nvSpPr>
              <p:cNvPr id="196" name="Google Shape;196;p1"/>
              <p:cNvSpPr/>
              <p:nvPr/>
            </p:nvSpPr>
            <p:spPr>
              <a:xfrm>
                <a:off x="5328817" y="14807201"/>
                <a:ext cx="6552728" cy="6003386"/>
              </a:xfrm>
              <a:prstGeom prst="ellipse">
                <a:avLst/>
              </a:pr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s-ES" sz="4000">
                    <a:solidFill>
                      <a:schemeClr val="lt1"/>
                    </a:solidFill>
                    <a:latin typeface="Calibri"/>
                    <a:ea typeface="Calibri"/>
                    <a:cs typeface="Calibri"/>
                    <a:sym typeface="Calibri"/>
                  </a:rPr>
                  <a:t>Natural Polymers</a:t>
                </a:r>
                <a:endParaRPr sz="4000">
                  <a:solidFill>
                    <a:schemeClr val="lt1"/>
                  </a:solidFill>
                  <a:latin typeface="Calibri"/>
                  <a:ea typeface="Calibri"/>
                  <a:cs typeface="Calibri"/>
                  <a:sym typeface="Calibri"/>
                </a:endParaRPr>
              </a:p>
            </p:txBody>
          </p:sp>
          <p:sp>
            <p:nvSpPr>
              <p:cNvPr id="197" name="Google Shape;197;p1"/>
              <p:cNvSpPr/>
              <p:nvPr/>
            </p:nvSpPr>
            <p:spPr>
              <a:xfrm>
                <a:off x="4042903" y="19382670"/>
                <a:ext cx="2808300" cy="14262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37">
                    <a:solidFill>
                      <a:schemeClr val="dk1"/>
                    </a:solidFill>
                    <a:latin typeface="Calibri"/>
                    <a:ea typeface="Calibri"/>
                    <a:cs typeface="Calibri"/>
                    <a:sym typeface="Calibri"/>
                  </a:rPr>
                  <a:t>Animals</a:t>
                </a:r>
                <a:endParaRPr b="1" sz="2437">
                  <a:solidFill>
                    <a:schemeClr val="dk1"/>
                  </a:solidFill>
                  <a:latin typeface="Calibri"/>
                  <a:ea typeface="Calibri"/>
                  <a:cs typeface="Calibri"/>
                  <a:sym typeface="Calibri"/>
                </a:endParaRPr>
              </a:p>
            </p:txBody>
          </p:sp>
          <p:grpSp>
            <p:nvGrpSpPr>
              <p:cNvPr id="198" name="Google Shape;198;p1"/>
              <p:cNvGrpSpPr/>
              <p:nvPr/>
            </p:nvGrpSpPr>
            <p:grpSpPr>
              <a:xfrm>
                <a:off x="2639942" y="11377873"/>
                <a:ext cx="5137147" cy="2552965"/>
                <a:chOff x="1748165" y="11017499"/>
                <a:chExt cx="5137147" cy="2552965"/>
              </a:xfrm>
            </p:grpSpPr>
            <p:pic>
              <p:nvPicPr>
                <p:cNvPr id="199" name="Google Shape;199;p1"/>
                <p:cNvPicPr preferRelativeResize="0"/>
                <p:nvPr/>
              </p:nvPicPr>
              <p:blipFill rotWithShape="1">
                <a:blip r:embed="rId27">
                  <a:alphaModFix/>
                </a:blip>
                <a:srcRect b="0" l="0" r="0" t="0"/>
                <a:stretch/>
              </p:blipFill>
              <p:spPr>
                <a:xfrm>
                  <a:off x="1748165" y="11017499"/>
                  <a:ext cx="5137147" cy="2375930"/>
                </a:xfrm>
                <a:prstGeom prst="rect">
                  <a:avLst/>
                </a:prstGeom>
                <a:noFill/>
                <a:ln>
                  <a:noFill/>
                </a:ln>
              </p:spPr>
            </p:pic>
            <p:sp>
              <p:nvSpPr>
                <p:cNvPr id="200" name="Google Shape;200;p1"/>
                <p:cNvSpPr txBox="1"/>
                <p:nvPr/>
              </p:nvSpPr>
              <p:spPr>
                <a:xfrm>
                  <a:off x="2299528" y="13034364"/>
                  <a:ext cx="1671600" cy="536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Cellulose</a:t>
                  </a:r>
                  <a:endParaRPr b="1" sz="1330">
                    <a:solidFill>
                      <a:schemeClr val="dk1"/>
                    </a:solidFill>
                    <a:latin typeface="Calibri"/>
                    <a:ea typeface="Calibri"/>
                    <a:cs typeface="Calibri"/>
                    <a:sym typeface="Calibri"/>
                  </a:endParaRPr>
                </a:p>
              </p:txBody>
            </p:sp>
          </p:grpSp>
          <p:pic>
            <p:nvPicPr>
              <p:cNvPr id="201" name="Google Shape;201;p1"/>
              <p:cNvPicPr preferRelativeResize="0"/>
              <p:nvPr/>
            </p:nvPicPr>
            <p:blipFill rotWithShape="1">
              <a:blip r:embed="rId28">
                <a:alphaModFix/>
              </a:blip>
              <a:srcRect b="0" l="0" r="0" t="0"/>
              <a:stretch/>
            </p:blipFill>
            <p:spPr>
              <a:xfrm>
                <a:off x="8273906" y="11527718"/>
                <a:ext cx="2488548" cy="2623840"/>
              </a:xfrm>
              <a:prstGeom prst="rect">
                <a:avLst/>
              </a:prstGeom>
              <a:noFill/>
              <a:ln>
                <a:noFill/>
              </a:ln>
            </p:spPr>
          </p:pic>
          <p:pic>
            <p:nvPicPr>
              <p:cNvPr id="202" name="Google Shape;202;p1"/>
              <p:cNvPicPr preferRelativeResize="0"/>
              <p:nvPr/>
            </p:nvPicPr>
            <p:blipFill rotWithShape="1">
              <a:blip r:embed="rId29">
                <a:alphaModFix/>
              </a:blip>
              <a:srcRect b="0" l="0" r="0" t="0"/>
              <a:stretch/>
            </p:blipFill>
            <p:spPr>
              <a:xfrm>
                <a:off x="14132367" y="11811467"/>
                <a:ext cx="3190875" cy="2276475"/>
              </a:xfrm>
              <a:prstGeom prst="rect">
                <a:avLst/>
              </a:prstGeom>
              <a:noFill/>
              <a:ln>
                <a:noFill/>
              </a:ln>
            </p:spPr>
          </p:pic>
          <p:sp>
            <p:nvSpPr>
              <p:cNvPr id="203" name="Google Shape;203;p1"/>
              <p:cNvSpPr/>
              <p:nvPr/>
            </p:nvSpPr>
            <p:spPr>
              <a:xfrm>
                <a:off x="11000242" y="15680743"/>
                <a:ext cx="4011600" cy="12102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dk1"/>
                    </a:solidFill>
                    <a:latin typeface="Calibri"/>
                    <a:ea typeface="Calibri"/>
                    <a:cs typeface="Calibri"/>
                    <a:sym typeface="Calibri"/>
                  </a:rPr>
                  <a:t>Microbes</a:t>
                </a:r>
                <a:endParaRPr b="1" sz="2400">
                  <a:solidFill>
                    <a:schemeClr val="dk1"/>
                  </a:solidFill>
                  <a:latin typeface="Calibri"/>
                  <a:ea typeface="Calibri"/>
                  <a:cs typeface="Calibri"/>
                  <a:sym typeface="Calibri"/>
                </a:endParaRPr>
              </a:p>
            </p:txBody>
          </p:sp>
          <p:sp>
            <p:nvSpPr>
              <p:cNvPr id="204" name="Google Shape;204;p1"/>
              <p:cNvSpPr/>
              <p:nvPr/>
            </p:nvSpPr>
            <p:spPr>
              <a:xfrm>
                <a:off x="5630828" y="14023935"/>
                <a:ext cx="2558700" cy="14262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37">
                    <a:solidFill>
                      <a:schemeClr val="dk1"/>
                    </a:solidFill>
                    <a:latin typeface="Calibri"/>
                    <a:ea typeface="Calibri"/>
                    <a:cs typeface="Calibri"/>
                    <a:sym typeface="Calibri"/>
                  </a:rPr>
                  <a:t>Plants</a:t>
                </a:r>
                <a:endParaRPr b="1" sz="2437">
                  <a:solidFill>
                    <a:schemeClr val="dk1"/>
                  </a:solidFill>
                  <a:latin typeface="Calibri"/>
                  <a:ea typeface="Calibri"/>
                  <a:cs typeface="Calibri"/>
                  <a:sym typeface="Calibri"/>
                </a:endParaRPr>
              </a:p>
            </p:txBody>
          </p:sp>
          <p:grpSp>
            <p:nvGrpSpPr>
              <p:cNvPr id="205" name="Google Shape;205;p1"/>
              <p:cNvGrpSpPr/>
              <p:nvPr/>
            </p:nvGrpSpPr>
            <p:grpSpPr>
              <a:xfrm>
                <a:off x="-71809" y="13930735"/>
                <a:ext cx="5702616" cy="2784070"/>
                <a:chOff x="-215825" y="13888344"/>
                <a:chExt cx="5702616" cy="2784070"/>
              </a:xfrm>
            </p:grpSpPr>
            <p:sp>
              <p:nvSpPr>
                <p:cNvPr id="206" name="Google Shape;206;p1"/>
                <p:cNvSpPr txBox="1"/>
                <p:nvPr/>
              </p:nvSpPr>
              <p:spPr>
                <a:xfrm>
                  <a:off x="-215825" y="16136294"/>
                  <a:ext cx="3263100" cy="536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Starch (</a:t>
                  </a:r>
                  <a:r>
                    <a:rPr b="1" lang="es-ES" sz="1330">
                      <a:solidFill>
                        <a:schemeClr val="dk1"/>
                      </a:solidFill>
                      <a:latin typeface="Calibri"/>
                      <a:ea typeface="Calibri"/>
                      <a:cs typeface="Calibri"/>
                      <a:sym typeface="Calibri"/>
                    </a:rPr>
                    <a:t>amylopectin</a:t>
                  </a:r>
                  <a:r>
                    <a:rPr b="1" lang="es-ES" sz="1330">
                      <a:solidFill>
                        <a:schemeClr val="dk1"/>
                      </a:solidFill>
                      <a:latin typeface="Calibri"/>
                      <a:ea typeface="Calibri"/>
                      <a:cs typeface="Calibri"/>
                      <a:sym typeface="Calibri"/>
                    </a:rPr>
                    <a:t>)</a:t>
                  </a:r>
                  <a:endParaRPr b="1" sz="1330">
                    <a:solidFill>
                      <a:schemeClr val="dk1"/>
                    </a:solidFill>
                    <a:latin typeface="Calibri"/>
                    <a:ea typeface="Calibri"/>
                    <a:cs typeface="Calibri"/>
                    <a:sym typeface="Calibri"/>
                  </a:endParaRPr>
                </a:p>
              </p:txBody>
            </p:sp>
            <p:sp>
              <p:nvSpPr>
                <p:cNvPr id="207" name="Google Shape;207;p1"/>
                <p:cNvSpPr/>
                <p:nvPr/>
              </p:nvSpPr>
              <p:spPr>
                <a:xfrm>
                  <a:off x="2299180" y="16107430"/>
                  <a:ext cx="134100" cy="268200"/>
                </a:xfrm>
                <a:prstGeom prst="ellipse">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s-ES" sz="332">
                      <a:solidFill>
                        <a:schemeClr val="dk1"/>
                      </a:solidFill>
                      <a:latin typeface="Inria Sans"/>
                      <a:ea typeface="Inria Sans"/>
                      <a:cs typeface="Inria Sans"/>
                      <a:sym typeface="Inria Sans"/>
                    </a:rPr>
                    <a:t>1</a:t>
                  </a:r>
                  <a:endParaRPr sz="332">
                    <a:solidFill>
                      <a:schemeClr val="dk1"/>
                    </a:solidFill>
                    <a:latin typeface="Inria Sans"/>
                    <a:ea typeface="Inria Sans"/>
                    <a:cs typeface="Inria Sans"/>
                    <a:sym typeface="Inria Sans"/>
                  </a:endParaRPr>
                </a:p>
              </p:txBody>
            </p:sp>
            <p:pic>
              <p:nvPicPr>
                <p:cNvPr id="208" name="Google Shape;208;p1"/>
                <p:cNvPicPr preferRelativeResize="0"/>
                <p:nvPr/>
              </p:nvPicPr>
              <p:blipFill rotWithShape="1">
                <a:blip r:embed="rId30">
                  <a:alphaModFix/>
                </a:blip>
                <a:srcRect b="0" l="0" r="0" t="0"/>
                <a:stretch/>
              </p:blipFill>
              <p:spPr>
                <a:xfrm>
                  <a:off x="-94301" y="13888344"/>
                  <a:ext cx="5115921" cy="2283138"/>
                </a:xfrm>
                <a:prstGeom prst="rect">
                  <a:avLst/>
                </a:prstGeom>
                <a:noFill/>
                <a:ln>
                  <a:noFill/>
                </a:ln>
              </p:spPr>
            </p:pic>
            <p:sp>
              <p:nvSpPr>
                <p:cNvPr id="209" name="Google Shape;209;p1"/>
                <p:cNvSpPr txBox="1"/>
                <p:nvPr/>
              </p:nvSpPr>
              <p:spPr>
                <a:xfrm>
                  <a:off x="2928091" y="16136315"/>
                  <a:ext cx="2558700" cy="536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Starch (amylose)</a:t>
                  </a:r>
                  <a:endParaRPr b="1" sz="1330">
                    <a:solidFill>
                      <a:schemeClr val="dk1"/>
                    </a:solidFill>
                    <a:latin typeface="Calibri"/>
                    <a:ea typeface="Calibri"/>
                    <a:cs typeface="Calibri"/>
                    <a:sym typeface="Calibri"/>
                  </a:endParaRPr>
                </a:p>
              </p:txBody>
            </p:sp>
          </p:grpSp>
          <p:sp>
            <p:nvSpPr>
              <p:cNvPr id="210" name="Google Shape;210;p1"/>
              <p:cNvSpPr txBox="1"/>
              <p:nvPr/>
            </p:nvSpPr>
            <p:spPr>
              <a:xfrm>
                <a:off x="14194489" y="19229550"/>
                <a:ext cx="1126800" cy="536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Chitin</a:t>
                </a:r>
                <a:endParaRPr b="1" sz="1330">
                  <a:solidFill>
                    <a:schemeClr val="dk1"/>
                  </a:solidFill>
                  <a:latin typeface="Calibri"/>
                  <a:ea typeface="Calibri"/>
                  <a:cs typeface="Calibri"/>
                  <a:sym typeface="Calibri"/>
                </a:endParaRPr>
              </a:p>
            </p:txBody>
          </p:sp>
          <p:sp>
            <p:nvSpPr>
              <p:cNvPr id="211" name="Google Shape;211;p1"/>
              <p:cNvSpPr txBox="1"/>
              <p:nvPr/>
            </p:nvSpPr>
            <p:spPr>
              <a:xfrm>
                <a:off x="11572739" y="21384197"/>
                <a:ext cx="1665600" cy="536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Chitosan</a:t>
                </a:r>
                <a:endParaRPr b="1" sz="1330">
                  <a:solidFill>
                    <a:schemeClr val="dk1"/>
                  </a:solidFill>
                  <a:latin typeface="Calibri"/>
                  <a:ea typeface="Calibri"/>
                  <a:cs typeface="Calibri"/>
                  <a:sym typeface="Calibri"/>
                </a:endParaRPr>
              </a:p>
            </p:txBody>
          </p:sp>
          <p:pic>
            <p:nvPicPr>
              <p:cNvPr id="212" name="Google Shape;212;p1"/>
              <p:cNvPicPr preferRelativeResize="0"/>
              <p:nvPr/>
            </p:nvPicPr>
            <p:blipFill rotWithShape="1">
              <a:blip r:embed="rId31">
                <a:alphaModFix/>
              </a:blip>
              <a:srcRect b="0" l="0" r="0" t="0"/>
              <a:stretch/>
            </p:blipFill>
            <p:spPr>
              <a:xfrm>
                <a:off x="5636756" y="21255576"/>
                <a:ext cx="1551377" cy="2073204"/>
              </a:xfrm>
              <a:prstGeom prst="rect">
                <a:avLst/>
              </a:prstGeom>
              <a:noFill/>
              <a:ln>
                <a:noFill/>
              </a:ln>
            </p:spPr>
          </p:pic>
          <p:sp>
            <p:nvSpPr>
              <p:cNvPr id="213" name="Google Shape;213;p1"/>
              <p:cNvSpPr txBox="1"/>
              <p:nvPr/>
            </p:nvSpPr>
            <p:spPr>
              <a:xfrm>
                <a:off x="8014519" y="23055855"/>
                <a:ext cx="2388600" cy="536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Hyaluronic acid</a:t>
                </a:r>
                <a:endParaRPr b="1" sz="1330">
                  <a:solidFill>
                    <a:schemeClr val="dk1"/>
                  </a:solidFill>
                  <a:latin typeface="Calibri"/>
                  <a:ea typeface="Calibri"/>
                  <a:cs typeface="Calibri"/>
                  <a:sym typeface="Calibri"/>
                </a:endParaRPr>
              </a:p>
            </p:txBody>
          </p:sp>
        </p:grpSp>
        <p:pic>
          <p:nvPicPr>
            <p:cNvPr id="214" name="Google Shape;214;p1"/>
            <p:cNvPicPr preferRelativeResize="0"/>
            <p:nvPr/>
          </p:nvPicPr>
          <p:blipFill>
            <a:blip r:embed="rId32">
              <a:alphaModFix/>
            </a:blip>
            <a:stretch>
              <a:fillRect/>
            </a:stretch>
          </p:blipFill>
          <p:spPr>
            <a:xfrm>
              <a:off x="406194" y="17073888"/>
              <a:ext cx="4040588" cy="1158375"/>
            </a:xfrm>
            <a:prstGeom prst="rect">
              <a:avLst/>
            </a:prstGeom>
            <a:noFill/>
            <a:ln>
              <a:noFill/>
            </a:ln>
          </p:spPr>
        </p:pic>
        <p:pic>
          <p:nvPicPr>
            <p:cNvPr id="215" name="Google Shape;215;p1"/>
            <p:cNvPicPr preferRelativeResize="0"/>
            <p:nvPr/>
          </p:nvPicPr>
          <p:blipFill rotWithShape="1">
            <a:blip r:embed="rId33">
              <a:alphaModFix/>
            </a:blip>
            <a:srcRect b="35100" l="0" r="0" t="15225"/>
            <a:stretch/>
          </p:blipFill>
          <p:spPr>
            <a:xfrm>
              <a:off x="687500" y="18880675"/>
              <a:ext cx="2785949" cy="1079500"/>
            </a:xfrm>
            <a:prstGeom prst="rect">
              <a:avLst/>
            </a:prstGeom>
            <a:noFill/>
            <a:ln>
              <a:noFill/>
            </a:ln>
          </p:spPr>
        </p:pic>
        <p:sp>
          <p:nvSpPr>
            <p:cNvPr id="216" name="Google Shape;216;p1"/>
            <p:cNvSpPr txBox="1"/>
            <p:nvPr/>
          </p:nvSpPr>
          <p:spPr>
            <a:xfrm>
              <a:off x="456952" y="18158375"/>
              <a:ext cx="2830200" cy="29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Natural Rubber, </a:t>
              </a:r>
              <a:r>
                <a:rPr b="1" i="1" lang="es-ES" sz="1330">
                  <a:solidFill>
                    <a:schemeClr val="dk1"/>
                  </a:solidFill>
                  <a:latin typeface="Calibri"/>
                  <a:ea typeface="Calibri"/>
                  <a:cs typeface="Calibri"/>
                  <a:sym typeface="Calibri"/>
                </a:rPr>
                <a:t>cis</a:t>
              </a:r>
              <a:r>
                <a:rPr b="1" lang="es-ES" sz="1330">
                  <a:solidFill>
                    <a:schemeClr val="dk1"/>
                  </a:solidFill>
                  <a:latin typeface="Calibri"/>
                  <a:ea typeface="Calibri"/>
                  <a:cs typeface="Calibri"/>
                  <a:sym typeface="Calibri"/>
                </a:rPr>
                <a:t>-1,4-polyisoprene</a:t>
              </a:r>
              <a:endParaRPr b="1" sz="1330">
                <a:solidFill>
                  <a:schemeClr val="dk1"/>
                </a:solidFill>
                <a:latin typeface="Calibri"/>
                <a:ea typeface="Calibri"/>
                <a:cs typeface="Calibri"/>
                <a:sym typeface="Calibri"/>
              </a:endParaRPr>
            </a:p>
          </p:txBody>
        </p:sp>
        <p:pic>
          <p:nvPicPr>
            <p:cNvPr id="217" name="Google Shape;217;p1"/>
            <p:cNvPicPr preferRelativeResize="0"/>
            <p:nvPr/>
          </p:nvPicPr>
          <p:blipFill>
            <a:blip r:embed="rId34">
              <a:alphaModFix/>
            </a:blip>
            <a:stretch>
              <a:fillRect/>
            </a:stretch>
          </p:blipFill>
          <p:spPr>
            <a:xfrm>
              <a:off x="852727" y="14130773"/>
              <a:ext cx="2038625" cy="1146279"/>
            </a:xfrm>
            <a:prstGeom prst="rect">
              <a:avLst/>
            </a:prstGeom>
            <a:noFill/>
            <a:ln>
              <a:noFill/>
            </a:ln>
          </p:spPr>
        </p:pic>
        <p:sp>
          <p:nvSpPr>
            <p:cNvPr id="218" name="Google Shape;218;p1"/>
            <p:cNvSpPr txBox="1"/>
            <p:nvPr/>
          </p:nvSpPr>
          <p:spPr>
            <a:xfrm>
              <a:off x="665377" y="19960175"/>
              <a:ext cx="2830200" cy="29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330">
                  <a:solidFill>
                    <a:schemeClr val="dk1"/>
                  </a:solidFill>
                  <a:latin typeface="Calibri"/>
                  <a:ea typeface="Calibri"/>
                  <a:cs typeface="Calibri"/>
                  <a:sym typeface="Calibri"/>
                </a:rPr>
                <a:t>Amino Acids, Peptides, Proteins, DNA</a:t>
              </a:r>
              <a:endParaRPr b="1" sz="1330">
                <a:solidFill>
                  <a:schemeClr val="dk1"/>
                </a:solidFill>
                <a:latin typeface="Calibri"/>
                <a:ea typeface="Calibri"/>
                <a:cs typeface="Calibri"/>
                <a:sym typeface="Calibri"/>
              </a:endParaRPr>
            </a:p>
          </p:txBody>
        </p:sp>
        <p:pic>
          <p:nvPicPr>
            <p:cNvPr id="219" name="Google Shape;219;p1"/>
            <p:cNvPicPr preferRelativeResize="0"/>
            <p:nvPr/>
          </p:nvPicPr>
          <p:blipFill>
            <a:blip r:embed="rId35">
              <a:alphaModFix/>
            </a:blip>
            <a:stretch>
              <a:fillRect/>
            </a:stretch>
          </p:blipFill>
          <p:spPr>
            <a:xfrm flipH="1">
              <a:off x="3590829" y="19427905"/>
              <a:ext cx="634301" cy="1502050"/>
            </a:xfrm>
            <a:prstGeom prst="rect">
              <a:avLst/>
            </a:prstGeom>
            <a:noFill/>
            <a:ln>
              <a:noFill/>
            </a:ln>
          </p:spPr>
        </p:pic>
        <p:pic>
          <p:nvPicPr>
            <p:cNvPr id="220" name="Google Shape;220;p1"/>
            <p:cNvPicPr preferRelativeResize="0"/>
            <p:nvPr/>
          </p:nvPicPr>
          <p:blipFill>
            <a:blip r:embed="rId36">
              <a:alphaModFix/>
            </a:blip>
            <a:stretch>
              <a:fillRect/>
            </a:stretch>
          </p:blipFill>
          <p:spPr>
            <a:xfrm>
              <a:off x="10423152" y="17368150"/>
              <a:ext cx="997672" cy="985199"/>
            </a:xfrm>
            <a:prstGeom prst="rect">
              <a:avLst/>
            </a:prstGeom>
            <a:noFill/>
            <a:ln>
              <a:noFill/>
            </a:ln>
          </p:spPr>
        </p:pic>
        <p:pic>
          <p:nvPicPr>
            <p:cNvPr id="221" name="Google Shape;221;p1"/>
            <p:cNvPicPr preferRelativeResize="0"/>
            <p:nvPr/>
          </p:nvPicPr>
          <p:blipFill>
            <a:blip r:embed="rId37">
              <a:alphaModFix/>
            </a:blip>
            <a:stretch>
              <a:fillRect/>
            </a:stretch>
          </p:blipFill>
          <p:spPr>
            <a:xfrm>
              <a:off x="8585101" y="19945247"/>
              <a:ext cx="1163827" cy="779105"/>
            </a:xfrm>
            <a:prstGeom prst="rect">
              <a:avLst/>
            </a:prstGeom>
            <a:noFill/>
            <a:ln>
              <a:noFill/>
            </a:ln>
          </p:spPr>
        </p:pic>
        <p:pic>
          <p:nvPicPr>
            <p:cNvPr id="222" name="Google Shape;222;p1"/>
            <p:cNvPicPr preferRelativeResize="0"/>
            <p:nvPr/>
          </p:nvPicPr>
          <p:blipFill>
            <a:blip r:embed="rId38">
              <a:alphaModFix/>
            </a:blip>
            <a:stretch>
              <a:fillRect/>
            </a:stretch>
          </p:blipFill>
          <p:spPr>
            <a:xfrm>
              <a:off x="10132489" y="15707195"/>
              <a:ext cx="1163826" cy="1457158"/>
            </a:xfrm>
            <a:prstGeom prst="rect">
              <a:avLst/>
            </a:prstGeom>
            <a:noFill/>
            <a:ln>
              <a:noFill/>
            </a:ln>
          </p:spPr>
        </p:pic>
      </p:grpSp>
      <p:sp>
        <p:nvSpPr>
          <p:cNvPr id="223" name="Google Shape;223;p1"/>
          <p:cNvSpPr txBox="1"/>
          <p:nvPr/>
        </p:nvSpPr>
        <p:spPr>
          <a:xfrm>
            <a:off x="583725" y="7925950"/>
            <a:ext cx="7494600" cy="400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2400">
                <a:solidFill>
                  <a:schemeClr val="dk1"/>
                </a:solidFill>
                <a:latin typeface="Calibri"/>
                <a:ea typeface="Calibri"/>
                <a:cs typeface="Calibri"/>
                <a:sym typeface="Calibri"/>
              </a:rPr>
              <a:t>What does it mean to be a “Natural Polyme</a:t>
            </a:r>
            <a:r>
              <a:rPr b="1" lang="es-ES" sz="2400">
                <a:solidFill>
                  <a:schemeClr val="dk1"/>
                </a:solidFill>
                <a:latin typeface="Calibri"/>
                <a:ea typeface="Calibri"/>
                <a:cs typeface="Calibri"/>
                <a:sym typeface="Calibri"/>
              </a:rPr>
              <a:t>r”</a:t>
            </a:r>
            <a:r>
              <a:rPr lang="es-E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rtl="0" algn="just">
              <a:spcBef>
                <a:spcPts val="0"/>
              </a:spcBef>
              <a:spcAft>
                <a:spcPts val="0"/>
              </a:spcAft>
              <a:buNone/>
            </a:pPr>
            <a:r>
              <a:rPr lang="es-ES" sz="2400">
                <a:solidFill>
                  <a:schemeClr val="dk1"/>
                </a:solidFill>
                <a:latin typeface="Calibri"/>
                <a:ea typeface="Calibri"/>
                <a:cs typeface="Calibri"/>
                <a:sym typeface="Calibri"/>
              </a:rPr>
              <a:t>A “natural” polymer is a naturally </a:t>
            </a:r>
            <a:r>
              <a:rPr lang="es-ES" sz="2400">
                <a:solidFill>
                  <a:schemeClr val="dk1"/>
                </a:solidFill>
                <a:latin typeface="Calibri"/>
                <a:ea typeface="Calibri"/>
                <a:cs typeface="Calibri"/>
                <a:sym typeface="Calibri"/>
              </a:rPr>
              <a:t>occurring</a:t>
            </a:r>
            <a:r>
              <a:rPr lang="es-ES" sz="2400">
                <a:solidFill>
                  <a:schemeClr val="dk1"/>
                </a:solidFill>
                <a:latin typeface="Calibri"/>
                <a:ea typeface="Calibri"/>
                <a:cs typeface="Calibri"/>
                <a:sym typeface="Calibri"/>
              </a:rPr>
              <a:t> material that is  synthesized and/or extracted from natural resources </a:t>
            </a:r>
            <a:r>
              <a:rPr lang="es-ES" sz="2400" u="sng">
                <a:solidFill>
                  <a:schemeClr val="dk1"/>
                </a:solidFill>
                <a:latin typeface="Calibri"/>
                <a:ea typeface="Calibri"/>
                <a:cs typeface="Calibri"/>
                <a:sym typeface="Calibri"/>
              </a:rPr>
              <a:t>without</a:t>
            </a:r>
            <a:r>
              <a:rPr lang="es-ES" sz="2400">
                <a:solidFill>
                  <a:schemeClr val="dk1"/>
                </a:solidFill>
                <a:latin typeface="Calibri"/>
                <a:ea typeface="Calibri"/>
                <a:cs typeface="Calibri"/>
                <a:sym typeface="Calibri"/>
              </a:rPr>
              <a:t> any human intervention. Typically are water-soluble, are better at biodegrading, more biocompatible in nature, and take on the form of polysaccharides (sugars, starch, chitin, etc.), polyesters, polyamides (proteins &amp; polypeptides), and polyanhydrides (nucleic acids).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grpSp>
        <p:nvGrpSpPr>
          <p:cNvPr id="224" name="Google Shape;224;p1"/>
          <p:cNvGrpSpPr/>
          <p:nvPr/>
        </p:nvGrpSpPr>
        <p:grpSpPr>
          <a:xfrm>
            <a:off x="8236388" y="8135837"/>
            <a:ext cx="3956303" cy="2874062"/>
            <a:chOff x="7312938" y="8851537"/>
            <a:chExt cx="3956303" cy="2874062"/>
          </a:xfrm>
        </p:grpSpPr>
        <p:sp>
          <p:nvSpPr>
            <p:cNvPr id="225" name="Google Shape;225;p1"/>
            <p:cNvSpPr/>
            <p:nvPr/>
          </p:nvSpPr>
          <p:spPr>
            <a:xfrm>
              <a:off x="7312938" y="8851537"/>
              <a:ext cx="1623000" cy="2822400"/>
            </a:xfrm>
            <a:prstGeom prst="down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6" name="Google Shape;226;p1"/>
            <p:cNvSpPr txBox="1"/>
            <p:nvPr/>
          </p:nvSpPr>
          <p:spPr>
            <a:xfrm>
              <a:off x="8697500" y="9145938"/>
              <a:ext cx="2193900" cy="7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sz="3000">
                  <a:solidFill>
                    <a:srgbClr val="4A6300"/>
                  </a:solidFill>
                  <a:latin typeface="Calibri"/>
                  <a:ea typeface="Calibri"/>
                  <a:cs typeface="Calibri"/>
                  <a:sym typeface="Calibri"/>
                </a:rPr>
                <a:t>What it is…</a:t>
              </a:r>
              <a:endParaRPr b="1" sz="3000">
                <a:solidFill>
                  <a:srgbClr val="4A6300"/>
                </a:solidFill>
                <a:latin typeface="Calibri"/>
                <a:ea typeface="Calibri"/>
                <a:cs typeface="Calibri"/>
                <a:sym typeface="Calibri"/>
              </a:endParaRPr>
            </a:p>
          </p:txBody>
        </p:sp>
        <p:pic>
          <p:nvPicPr>
            <p:cNvPr id="227" name="Google Shape;227;p1"/>
            <p:cNvPicPr preferRelativeResize="0"/>
            <p:nvPr/>
          </p:nvPicPr>
          <p:blipFill>
            <a:blip r:embed="rId39">
              <a:alphaModFix/>
            </a:blip>
            <a:stretch>
              <a:fillRect/>
            </a:stretch>
          </p:blipFill>
          <p:spPr>
            <a:xfrm>
              <a:off x="9075341" y="9840217"/>
              <a:ext cx="2193900" cy="1885382"/>
            </a:xfrm>
            <a:prstGeom prst="rect">
              <a:avLst/>
            </a:prstGeom>
            <a:noFill/>
            <a:ln>
              <a:noFill/>
            </a:ln>
          </p:spPr>
        </p:pic>
      </p:grpSp>
      <p:grpSp>
        <p:nvGrpSpPr>
          <p:cNvPr id="228" name="Google Shape;228;p1"/>
          <p:cNvGrpSpPr/>
          <p:nvPr/>
        </p:nvGrpSpPr>
        <p:grpSpPr>
          <a:xfrm>
            <a:off x="583725" y="18291125"/>
            <a:ext cx="11608975" cy="2773800"/>
            <a:chOff x="1009300" y="18239050"/>
            <a:chExt cx="11608975" cy="2773800"/>
          </a:xfrm>
        </p:grpSpPr>
        <p:sp>
          <p:nvSpPr>
            <p:cNvPr id="229" name="Google Shape;229;p1"/>
            <p:cNvSpPr txBox="1"/>
            <p:nvPr/>
          </p:nvSpPr>
          <p:spPr>
            <a:xfrm>
              <a:off x="1018175" y="18980950"/>
              <a:ext cx="116001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s-ES" sz="2400">
                  <a:solidFill>
                    <a:schemeClr val="dk1"/>
                  </a:solidFill>
                  <a:latin typeface="Calibri"/>
                  <a:ea typeface="Calibri"/>
                  <a:cs typeface="Calibri"/>
                  <a:sym typeface="Calibri"/>
                </a:rPr>
                <a:t>A </a:t>
              </a:r>
              <a:r>
                <a:rPr b="1" i="1" lang="es-ES" sz="2400">
                  <a:solidFill>
                    <a:schemeClr val="dk1"/>
                  </a:solidFill>
                  <a:latin typeface="Calibri"/>
                  <a:ea typeface="Calibri"/>
                  <a:cs typeface="Calibri"/>
                  <a:sym typeface="Calibri"/>
                </a:rPr>
                <a:t>Natural</a:t>
              </a:r>
              <a:r>
                <a:rPr b="1" lang="es-ES" sz="2400">
                  <a:solidFill>
                    <a:schemeClr val="dk1"/>
                  </a:solidFill>
                  <a:latin typeface="Calibri"/>
                  <a:ea typeface="Calibri"/>
                  <a:cs typeface="Calibri"/>
                  <a:sym typeface="Calibri"/>
                </a:rPr>
                <a:t> Polymer can become </a:t>
              </a:r>
              <a:r>
                <a:rPr b="1" i="1" lang="es-ES" sz="2400">
                  <a:solidFill>
                    <a:schemeClr val="dk1"/>
                  </a:solidFill>
                  <a:latin typeface="Calibri"/>
                  <a:ea typeface="Calibri"/>
                  <a:cs typeface="Calibri"/>
                  <a:sym typeface="Calibri"/>
                </a:rPr>
                <a:t>Synthetic</a:t>
              </a:r>
              <a:r>
                <a:rPr b="1" lang="es-ES" sz="2400">
                  <a:solidFill>
                    <a:schemeClr val="dk1"/>
                  </a:solidFill>
                  <a:latin typeface="Calibri"/>
                  <a:ea typeface="Calibri"/>
                  <a:cs typeface="Calibri"/>
                  <a:sym typeface="Calibri"/>
                </a:rPr>
                <a:t>, but</a:t>
              </a:r>
              <a:r>
                <a:rPr b="1" i="1" lang="es-ES" sz="2400">
                  <a:solidFill>
                    <a:schemeClr val="dk1"/>
                  </a:solidFill>
                  <a:latin typeface="Calibri"/>
                  <a:ea typeface="Calibri"/>
                  <a:cs typeface="Calibri"/>
                  <a:sym typeface="Calibri"/>
                </a:rPr>
                <a:t> a Synthetic </a:t>
              </a:r>
              <a:r>
                <a:rPr b="1" lang="es-ES" sz="2400">
                  <a:solidFill>
                    <a:schemeClr val="dk1"/>
                  </a:solidFill>
                  <a:latin typeface="Calibri"/>
                  <a:ea typeface="Calibri"/>
                  <a:cs typeface="Calibri"/>
                  <a:sym typeface="Calibri"/>
                </a:rPr>
                <a:t>Polymer cannot be </a:t>
              </a:r>
              <a:r>
                <a:rPr b="1" i="1" lang="es-ES" sz="2400">
                  <a:solidFill>
                    <a:schemeClr val="dk1"/>
                  </a:solidFill>
                  <a:latin typeface="Calibri"/>
                  <a:ea typeface="Calibri"/>
                  <a:cs typeface="Calibri"/>
                  <a:sym typeface="Calibri"/>
                </a:rPr>
                <a:t>Natural</a:t>
              </a:r>
              <a:r>
                <a:rPr b="1" lang="es-ES" sz="2400">
                  <a:solidFill>
                    <a:schemeClr val="dk1"/>
                  </a:solidFill>
                  <a:latin typeface="Calibri"/>
                  <a:ea typeface="Calibri"/>
                  <a:cs typeface="Calibri"/>
                  <a:sym typeface="Calibri"/>
                </a:rPr>
                <a:t>.</a:t>
              </a:r>
              <a:endParaRPr b="1" sz="2400">
                <a:solidFill>
                  <a:schemeClr val="dk1"/>
                </a:solidFill>
                <a:latin typeface="Calibri"/>
                <a:ea typeface="Calibri"/>
                <a:cs typeface="Calibri"/>
                <a:sym typeface="Calibri"/>
              </a:endParaRPr>
            </a:p>
            <a:p>
              <a:pPr indent="0" lvl="0" marL="0" rtl="0" algn="just">
                <a:spcBef>
                  <a:spcPts val="0"/>
                </a:spcBef>
                <a:spcAft>
                  <a:spcPts val="0"/>
                </a:spcAft>
                <a:buNone/>
              </a:pPr>
              <a:r>
                <a:rPr lang="es-ES" sz="2400">
                  <a:solidFill>
                    <a:schemeClr val="dk1"/>
                  </a:solidFill>
                  <a:latin typeface="Calibri"/>
                  <a:ea typeface="Calibri"/>
                  <a:cs typeface="Calibri"/>
                  <a:sym typeface="Calibri"/>
                </a:rPr>
                <a:t>For example, natural rubber comes from the rubber tree, but once cured during </a:t>
              </a:r>
              <a:r>
                <a:rPr lang="es-ES" sz="2400" u="sng">
                  <a:solidFill>
                    <a:schemeClr val="dk1"/>
                  </a:solidFill>
                  <a:latin typeface="Calibri"/>
                  <a:ea typeface="Calibri"/>
                  <a:cs typeface="Calibri"/>
                  <a:sym typeface="Calibri"/>
                </a:rPr>
                <a:t>vulcanization</a:t>
              </a:r>
              <a:r>
                <a:rPr lang="es-ES" sz="2400">
                  <a:solidFill>
                    <a:schemeClr val="dk1"/>
                  </a:solidFill>
                  <a:latin typeface="Calibri"/>
                  <a:ea typeface="Calibri"/>
                  <a:cs typeface="Calibri"/>
                  <a:sym typeface="Calibri"/>
                </a:rPr>
                <a:t>, it is no longer considered “natural”, biodegradable, or biocompatible. </a:t>
              </a:r>
              <a:r>
                <a:rPr lang="es-ES" sz="2400">
                  <a:solidFill>
                    <a:schemeClr val="dk1"/>
                  </a:solidFill>
                  <a:latin typeface="Calibri"/>
                  <a:ea typeface="Calibri"/>
                  <a:cs typeface="Calibri"/>
                  <a:sym typeface="Calibri"/>
                </a:rPr>
                <a:t>Alternatively</a:t>
              </a:r>
              <a:r>
                <a:rPr lang="es-ES" sz="2400">
                  <a:solidFill>
                    <a:schemeClr val="dk1"/>
                  </a:solidFill>
                  <a:latin typeface="Calibri"/>
                  <a:ea typeface="Calibri"/>
                  <a:cs typeface="Calibri"/>
                  <a:sym typeface="Calibri"/>
                </a:rPr>
                <a:t>, polymers made from fossil fuels/petroleum-based products are not naturally </a:t>
              </a:r>
              <a:r>
                <a:rPr lang="es-ES" sz="2400">
                  <a:solidFill>
                    <a:schemeClr val="dk1"/>
                  </a:solidFill>
                  <a:latin typeface="Calibri"/>
                  <a:ea typeface="Calibri"/>
                  <a:cs typeface="Calibri"/>
                  <a:sym typeface="Calibri"/>
                </a:rPr>
                <a:t>occurring</a:t>
              </a:r>
              <a:r>
                <a:rPr lang="es-ES" sz="2400">
                  <a:solidFill>
                    <a:schemeClr val="dk1"/>
                  </a:solidFill>
                  <a:latin typeface="Calibri"/>
                  <a:ea typeface="Calibri"/>
                  <a:cs typeface="Calibri"/>
                  <a:sym typeface="Calibri"/>
                </a:rPr>
                <a:t> and are considered synthetic.</a:t>
              </a:r>
              <a:endParaRPr sz="2400"/>
            </a:p>
          </p:txBody>
        </p:sp>
        <p:sp>
          <p:nvSpPr>
            <p:cNvPr id="230" name="Google Shape;230;p1"/>
            <p:cNvSpPr txBox="1"/>
            <p:nvPr/>
          </p:nvSpPr>
          <p:spPr>
            <a:xfrm>
              <a:off x="1009300" y="18239050"/>
              <a:ext cx="3371400" cy="7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sz="3000">
                  <a:solidFill>
                    <a:srgbClr val="FF0000"/>
                  </a:solidFill>
                  <a:latin typeface="Calibri"/>
                  <a:ea typeface="Calibri"/>
                  <a:cs typeface="Calibri"/>
                  <a:sym typeface="Calibri"/>
                </a:rPr>
                <a:t>What it isn’t…</a:t>
              </a:r>
              <a:endParaRPr b="1" sz="3000">
                <a:solidFill>
                  <a:srgbClr val="FF0000"/>
                </a:solidFill>
                <a:latin typeface="Calibri"/>
                <a:ea typeface="Calibri"/>
                <a:cs typeface="Calibri"/>
                <a:sym typeface="Calibri"/>
              </a:endParaRPr>
            </a:p>
          </p:txBody>
        </p:sp>
      </p:grpSp>
      <p:sp>
        <p:nvSpPr>
          <p:cNvPr id="231" name="Google Shape;231;p1"/>
          <p:cNvSpPr txBox="1"/>
          <p:nvPr/>
        </p:nvSpPr>
        <p:spPr>
          <a:xfrm>
            <a:off x="12920650" y="14164750"/>
            <a:ext cx="14924700" cy="461700"/>
          </a:xfrm>
          <a:prstGeom prst="rect">
            <a:avLst/>
          </a:prstGeom>
          <a:gradFill>
            <a:gsLst>
              <a:gs pos="0">
                <a:srgbClr val="76A600"/>
              </a:gs>
              <a:gs pos="80000">
                <a:srgbClr val="9DDB00"/>
              </a:gs>
              <a:gs pos="100000">
                <a:srgbClr val="9FE100"/>
              </a:gs>
            </a:gsLst>
            <a:lin ang="16200038" scaled="0"/>
          </a:gradFill>
          <a:ln>
            <a:noFill/>
          </a:ln>
          <a:effectLst>
            <a:outerShdw blurRad="40000" rotWithShape="0" dir="5400000" dist="23000">
              <a:srgbClr val="000000">
                <a:alpha val="349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400" u="sng">
                <a:solidFill>
                  <a:schemeClr val="lt1"/>
                </a:solidFill>
                <a:latin typeface="Calibri"/>
                <a:ea typeface="Calibri"/>
                <a:cs typeface="Calibri"/>
                <a:sym typeface="Calibri"/>
              </a:rPr>
              <a:t>Synthetic Routes</a:t>
            </a:r>
            <a:endParaRPr sz="2400">
              <a:solidFill>
                <a:schemeClr val="lt1"/>
              </a:solidFill>
            </a:endParaRPr>
          </a:p>
        </p:txBody>
      </p:sp>
      <p:pic>
        <p:nvPicPr>
          <p:cNvPr id="232" name="Google Shape;232;p1"/>
          <p:cNvPicPr preferRelativeResize="0"/>
          <p:nvPr/>
        </p:nvPicPr>
        <p:blipFill>
          <a:blip r:embed="rId40">
            <a:alphaModFix/>
          </a:blip>
          <a:stretch>
            <a:fillRect/>
          </a:stretch>
        </p:blipFill>
        <p:spPr>
          <a:xfrm>
            <a:off x="38398109" y="19865544"/>
            <a:ext cx="1269975" cy="1269960"/>
          </a:xfrm>
          <a:prstGeom prst="rect">
            <a:avLst/>
          </a:prstGeom>
          <a:noFill/>
          <a:ln>
            <a:noFill/>
          </a:ln>
        </p:spPr>
      </p:pic>
      <p:pic>
        <p:nvPicPr>
          <p:cNvPr id="233" name="Google Shape;233;p1"/>
          <p:cNvPicPr preferRelativeResize="0"/>
          <p:nvPr/>
        </p:nvPicPr>
        <p:blipFill>
          <a:blip r:embed="rId41">
            <a:alphaModFix/>
          </a:blip>
          <a:stretch>
            <a:fillRect/>
          </a:stretch>
        </p:blipFill>
        <p:spPr>
          <a:xfrm>
            <a:off x="39668078" y="20027925"/>
            <a:ext cx="1858272" cy="783000"/>
          </a:xfrm>
          <a:prstGeom prst="rect">
            <a:avLst/>
          </a:prstGeom>
          <a:noFill/>
          <a:ln>
            <a:noFill/>
          </a:ln>
        </p:spPr>
      </p:pic>
      <p:sp>
        <p:nvSpPr>
          <p:cNvPr id="234" name="Google Shape;234;p1"/>
          <p:cNvSpPr txBox="1"/>
          <p:nvPr/>
        </p:nvSpPr>
        <p:spPr>
          <a:xfrm>
            <a:off x="12920650" y="1210438"/>
            <a:ext cx="4835100" cy="1323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2400">
                <a:solidFill>
                  <a:schemeClr val="dk1"/>
                </a:solidFill>
                <a:latin typeface="Calibri"/>
                <a:ea typeface="Calibri"/>
                <a:cs typeface="Calibri"/>
                <a:sym typeface="Calibri"/>
              </a:rPr>
              <a:t>The Evolution of Materials: From Natural to Synthetic and Green</a:t>
            </a:r>
            <a:endParaRPr sz="2400">
              <a:solidFill>
                <a:schemeClr val="dk1"/>
              </a:solidFill>
              <a:latin typeface="Calibri"/>
              <a:ea typeface="Calibri"/>
              <a:cs typeface="Calibri"/>
              <a:sym typeface="Calibri"/>
            </a:endParaRPr>
          </a:p>
          <a:p>
            <a:pPr indent="0" lvl="0" marL="0" rtl="0" algn="just">
              <a:spcBef>
                <a:spcPts val="0"/>
              </a:spcBef>
              <a:spcAft>
                <a:spcPts val="0"/>
              </a:spcAft>
              <a:buNone/>
            </a:pPr>
            <a:r>
              <a:rPr lang="es-ES" sz="2400">
                <a:solidFill>
                  <a:schemeClr val="dk1"/>
                </a:solidFill>
                <a:latin typeface="Calibri"/>
                <a:ea typeface="Calibri"/>
                <a:cs typeface="Calibri"/>
                <a:sym typeface="Calibri"/>
              </a:rPr>
              <a:t>From prehistoric wool fibers to the isolation of natural rubber for recreational use by the Aztecs, natural polymers have been widely used throughout human history. It wasn’t until the 1800-1900s when chemists began reinventing natural polymers and developing synthetic alternatives. In the mid 1900s, such fast developments initiated the plastic and composite movement eventually </a:t>
            </a:r>
            <a:r>
              <a:rPr lang="es-ES" sz="2400">
                <a:solidFill>
                  <a:schemeClr val="dk1"/>
                </a:solidFill>
                <a:latin typeface="Calibri"/>
                <a:ea typeface="Calibri"/>
                <a:cs typeface="Calibri"/>
                <a:sym typeface="Calibri"/>
              </a:rPr>
              <a:t>inspiring</a:t>
            </a:r>
            <a:r>
              <a:rPr lang="es-ES" sz="2400">
                <a:solidFill>
                  <a:schemeClr val="dk1"/>
                </a:solidFill>
                <a:latin typeface="Calibri"/>
                <a:ea typeface="Calibri"/>
                <a:cs typeface="Calibri"/>
                <a:sym typeface="Calibri"/>
              </a:rPr>
              <a:t> the discipline of polymer science. </a:t>
            </a:r>
            <a:r>
              <a:rPr lang="es-ES" sz="2400">
                <a:solidFill>
                  <a:schemeClr val="dk1"/>
                </a:solidFill>
                <a:latin typeface="Calibri"/>
                <a:ea typeface="Calibri"/>
                <a:cs typeface="Calibri"/>
                <a:sym typeface="Calibri"/>
              </a:rPr>
              <a:t>Synthetic</a:t>
            </a:r>
            <a:r>
              <a:rPr lang="es-ES" sz="2400">
                <a:solidFill>
                  <a:schemeClr val="dk1"/>
                </a:solidFill>
                <a:latin typeface="Calibri"/>
                <a:ea typeface="Calibri"/>
                <a:cs typeface="Calibri"/>
                <a:sym typeface="Calibri"/>
              </a:rPr>
              <a:t> fibers, rubbers, plastics and resins began expanding markets, igniting unlimited potential in applications and </a:t>
            </a:r>
            <a:r>
              <a:rPr lang="es-ES" sz="2400">
                <a:solidFill>
                  <a:schemeClr val="dk1"/>
                </a:solidFill>
                <a:latin typeface="Calibri"/>
                <a:ea typeface="Calibri"/>
                <a:cs typeface="Calibri"/>
                <a:sym typeface="Calibri"/>
              </a:rPr>
              <a:t>industries</a:t>
            </a:r>
            <a:r>
              <a:rPr lang="es-ES" sz="2400">
                <a:solidFill>
                  <a:schemeClr val="dk1"/>
                </a:solidFill>
                <a:latin typeface="Calibri"/>
                <a:ea typeface="Calibri"/>
                <a:cs typeface="Calibri"/>
                <a:sym typeface="Calibri"/>
              </a:rPr>
              <a:t>. Unfortunately, this also started the plastic pandemic - a movement where plastic waste dominates a majority of the world’s waste streams with minimal reprocessing. The future of polymers is found in the past - natural polymers. Innovating and inspiring the next generation to develop biodegradable and biocompatible plastics that are comparable to their synthetic analogs in every way from performance, strength and durability while being good for the planet, is not economically taxing, and readily accepted by consumers.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grpSp>
        <p:nvGrpSpPr>
          <p:cNvPr id="235" name="Google Shape;235;p1"/>
          <p:cNvGrpSpPr/>
          <p:nvPr/>
        </p:nvGrpSpPr>
        <p:grpSpPr>
          <a:xfrm>
            <a:off x="17895400" y="1718630"/>
            <a:ext cx="10082246" cy="4986423"/>
            <a:chOff x="18755450" y="1343580"/>
            <a:chExt cx="10082246" cy="4986423"/>
          </a:xfrm>
        </p:grpSpPr>
        <p:grpSp>
          <p:nvGrpSpPr>
            <p:cNvPr id="236" name="Google Shape;236;p1"/>
            <p:cNvGrpSpPr/>
            <p:nvPr/>
          </p:nvGrpSpPr>
          <p:grpSpPr>
            <a:xfrm>
              <a:off x="18937125" y="1343580"/>
              <a:ext cx="9900571" cy="4986423"/>
              <a:chOff x="17066121" y="10925447"/>
              <a:chExt cx="15337833" cy="7724900"/>
            </a:xfrm>
          </p:grpSpPr>
          <p:pic>
            <p:nvPicPr>
              <p:cNvPr id="237" name="Google Shape;237;p1"/>
              <p:cNvPicPr preferRelativeResize="0"/>
              <p:nvPr/>
            </p:nvPicPr>
            <p:blipFill rotWithShape="1">
              <a:blip r:embed="rId42">
                <a:alphaModFix/>
              </a:blip>
              <a:srcRect b="0" l="0" r="0" t="0"/>
              <a:stretch/>
            </p:blipFill>
            <p:spPr>
              <a:xfrm>
                <a:off x="29102897" y="11550809"/>
                <a:ext cx="1894918" cy="1894918"/>
              </a:xfrm>
              <a:prstGeom prst="rect">
                <a:avLst/>
              </a:prstGeom>
              <a:noFill/>
              <a:ln>
                <a:noFill/>
              </a:ln>
            </p:spPr>
          </p:pic>
          <p:grpSp>
            <p:nvGrpSpPr>
              <p:cNvPr id="238" name="Google Shape;238;p1"/>
              <p:cNvGrpSpPr/>
              <p:nvPr/>
            </p:nvGrpSpPr>
            <p:grpSpPr>
              <a:xfrm>
                <a:off x="29687597" y="17426211"/>
                <a:ext cx="1130655" cy="1177134"/>
                <a:chOff x="6038678" y="3634400"/>
                <a:chExt cx="467650" cy="467650"/>
              </a:xfrm>
            </p:grpSpPr>
            <p:sp>
              <p:nvSpPr>
                <p:cNvPr id="239" name="Google Shape;239;p1"/>
                <p:cNvSpPr/>
                <p:nvPr/>
              </p:nvSpPr>
              <p:spPr>
                <a:xfrm>
                  <a:off x="6038678"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flat" cmpd="sng" w="9525">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240" name="Google Shape;240;p1"/>
                <p:cNvSpPr/>
                <p:nvPr/>
              </p:nvSpPr>
              <p:spPr>
                <a:xfrm>
                  <a:off x="6309628"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flat" cmpd="sng" w="9525">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241" name="Google Shape;241;p1"/>
                <p:cNvSpPr/>
                <p:nvPr/>
              </p:nvSpPr>
              <p:spPr>
                <a:xfrm>
                  <a:off x="6041128"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flat" cmpd="sng" w="9525">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242" name="Google Shape;242;p1"/>
                <p:cNvSpPr/>
                <p:nvPr/>
              </p:nvSpPr>
              <p:spPr>
                <a:xfrm>
                  <a:off x="6226228"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flat" cmpd="sng" w="9525">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243" name="Google Shape;243;p1"/>
                <p:cNvSpPr/>
                <p:nvPr/>
              </p:nvSpPr>
              <p:spPr>
                <a:xfrm>
                  <a:off x="6455153"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flat" cmpd="sng" w="9525">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244" name="Google Shape;244;p1"/>
                <p:cNvSpPr/>
                <p:nvPr/>
              </p:nvSpPr>
              <p:spPr>
                <a:xfrm>
                  <a:off x="6300503"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flat" cmpd="sng" w="9525">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grpSp>
          <p:grpSp>
            <p:nvGrpSpPr>
              <p:cNvPr id="245" name="Google Shape;245;p1"/>
              <p:cNvGrpSpPr/>
              <p:nvPr/>
            </p:nvGrpSpPr>
            <p:grpSpPr>
              <a:xfrm>
                <a:off x="26643185" y="17498219"/>
                <a:ext cx="802865" cy="1027118"/>
                <a:chOff x="6689325" y="2984125"/>
                <a:chExt cx="315425" cy="443300"/>
              </a:xfrm>
            </p:grpSpPr>
            <p:sp>
              <p:nvSpPr>
                <p:cNvPr id="246" name="Google Shape;246;p1"/>
                <p:cNvSpPr/>
                <p:nvPr/>
              </p:nvSpPr>
              <p:spPr>
                <a:xfrm>
                  <a:off x="6689325" y="2984125"/>
                  <a:ext cx="315425" cy="77975"/>
                </a:xfrm>
                <a:custGeom>
                  <a:rect b="b" l="l" r="r" t="t"/>
                  <a:pathLst>
                    <a:path extrusionOk="0" fill="none" h="3119" w="12617">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47" name="Google Shape;247;p1"/>
                <p:cNvSpPr/>
                <p:nvPr/>
              </p:nvSpPr>
              <p:spPr>
                <a:xfrm>
                  <a:off x="6702125" y="3069375"/>
                  <a:ext cx="289850" cy="358050"/>
                </a:xfrm>
                <a:custGeom>
                  <a:rect b="b" l="l" r="r" t="t"/>
                  <a:pathLst>
                    <a:path extrusionOk="0" fill="none" h="14322" w="11594">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48" name="Google Shape;248;p1"/>
                <p:cNvSpPr/>
                <p:nvPr/>
              </p:nvSpPr>
              <p:spPr>
                <a:xfrm>
                  <a:off x="6761175" y="3117475"/>
                  <a:ext cx="25" cy="261850"/>
                </a:xfrm>
                <a:custGeom>
                  <a:rect b="b" l="l" r="r" t="t"/>
                  <a:pathLst>
                    <a:path extrusionOk="0" fill="none" h="10474" w="1">
                      <a:moveTo>
                        <a:pt x="1" y="10473"/>
                      </a:moveTo>
                      <a:lnTo>
                        <a:pt x="1" y="1"/>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49" name="Google Shape;249;p1"/>
                <p:cNvSpPr/>
                <p:nvPr/>
              </p:nvSpPr>
              <p:spPr>
                <a:xfrm>
                  <a:off x="6847025" y="3117475"/>
                  <a:ext cx="25" cy="261850"/>
                </a:xfrm>
                <a:custGeom>
                  <a:rect b="b" l="l" r="r" t="t"/>
                  <a:pathLst>
                    <a:path extrusionOk="0" fill="none" h="10474" w="1">
                      <a:moveTo>
                        <a:pt x="1" y="1"/>
                      </a:moveTo>
                      <a:lnTo>
                        <a:pt x="1" y="1047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0" name="Google Shape;250;p1"/>
                <p:cNvSpPr/>
                <p:nvPr/>
              </p:nvSpPr>
              <p:spPr>
                <a:xfrm>
                  <a:off x="6932875" y="3117475"/>
                  <a:ext cx="25" cy="261850"/>
                </a:xfrm>
                <a:custGeom>
                  <a:rect b="b" l="l" r="r" t="t"/>
                  <a:pathLst>
                    <a:path extrusionOk="0" fill="none" h="10474" w="1">
                      <a:moveTo>
                        <a:pt x="1" y="1"/>
                      </a:moveTo>
                      <a:lnTo>
                        <a:pt x="1" y="1047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251" name="Google Shape;251;p1"/>
              <p:cNvGrpSpPr/>
              <p:nvPr/>
            </p:nvGrpSpPr>
            <p:grpSpPr>
              <a:xfrm>
                <a:off x="23762865" y="17410351"/>
                <a:ext cx="919909" cy="1239996"/>
                <a:chOff x="616425" y="2329600"/>
                <a:chExt cx="361700" cy="388475"/>
              </a:xfrm>
            </p:grpSpPr>
            <p:sp>
              <p:nvSpPr>
                <p:cNvPr id="252" name="Google Shape;252;p1"/>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3" name="Google Shape;253;p1"/>
                <p:cNvSpPr/>
                <p:nvPr/>
              </p:nvSpPr>
              <p:spPr>
                <a:xfrm>
                  <a:off x="704725" y="2545750"/>
                  <a:ext cx="185125" cy="25"/>
                </a:xfrm>
                <a:custGeom>
                  <a:rect b="b" l="l" r="r" t="t"/>
                  <a:pathLst>
                    <a:path extrusionOk="0" fill="none" h="1" w="7405">
                      <a:moveTo>
                        <a:pt x="7404" y="0"/>
                      </a:moveTo>
                      <a:lnTo>
                        <a:pt x="0" y="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4" name="Google Shape;254;p1"/>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5" name="Google Shape;255;p1"/>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6" name="Google Shape;256;p1"/>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7" name="Google Shape;257;p1"/>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8" name="Google Shape;258;p1"/>
                <p:cNvSpPr/>
                <p:nvPr/>
              </p:nvSpPr>
              <p:spPr>
                <a:xfrm>
                  <a:off x="766825" y="2388050"/>
                  <a:ext cx="60925" cy="25"/>
                </a:xfrm>
                <a:custGeom>
                  <a:rect b="b" l="l" r="r" t="t"/>
                  <a:pathLst>
                    <a:path extrusionOk="0" fill="none" h="1" w="2437">
                      <a:moveTo>
                        <a:pt x="2436" y="0"/>
                      </a:moveTo>
                      <a:lnTo>
                        <a:pt x="1" y="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59" name="Google Shape;259;p1"/>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grpSp>
          <p:pic>
            <p:nvPicPr>
              <p:cNvPr id="260" name="Google Shape;260;p1"/>
              <p:cNvPicPr preferRelativeResize="0"/>
              <p:nvPr/>
            </p:nvPicPr>
            <p:blipFill rotWithShape="1">
              <a:blip r:embed="rId43">
                <a:alphaModFix/>
              </a:blip>
              <a:srcRect b="0" l="0" r="0" t="0"/>
              <a:stretch/>
            </p:blipFill>
            <p:spPr>
              <a:xfrm>
                <a:off x="20628663" y="11717535"/>
                <a:ext cx="2520280" cy="1678894"/>
              </a:xfrm>
              <a:prstGeom prst="rect">
                <a:avLst/>
              </a:prstGeom>
              <a:noFill/>
              <a:ln>
                <a:noFill/>
              </a:ln>
            </p:spPr>
          </p:pic>
          <p:sp>
            <p:nvSpPr>
              <p:cNvPr id="261" name="Google Shape;261;p1"/>
              <p:cNvSpPr/>
              <p:nvPr/>
            </p:nvSpPr>
            <p:spPr>
              <a:xfrm>
                <a:off x="17066121" y="14401875"/>
                <a:ext cx="3729866" cy="2014331"/>
              </a:xfrm>
              <a:prstGeom prst="chevron">
                <a:avLst>
                  <a:gd fmla="val 50000" name="adj"/>
                </a:avLst>
              </a:pr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Natural Fibers</a:t>
                </a:r>
                <a:endParaRPr b="1" sz="1800">
                  <a:solidFill>
                    <a:schemeClr val="lt1"/>
                  </a:solidFill>
                  <a:latin typeface="Calibri"/>
                  <a:ea typeface="Calibri"/>
                  <a:cs typeface="Calibri"/>
                  <a:sym typeface="Calibri"/>
                </a:endParaRPr>
              </a:p>
            </p:txBody>
          </p:sp>
          <p:sp>
            <p:nvSpPr>
              <p:cNvPr id="262" name="Google Shape;262;p1"/>
              <p:cNvSpPr/>
              <p:nvPr/>
            </p:nvSpPr>
            <p:spPr>
              <a:xfrm>
                <a:off x="19802425" y="14401875"/>
                <a:ext cx="3861959" cy="2014331"/>
              </a:xfrm>
              <a:prstGeom prst="chevron">
                <a:avLst>
                  <a:gd fmla="val 50000" name="adj"/>
                </a:avLst>
              </a:prstGeom>
              <a:gradFill>
                <a:gsLst>
                  <a:gs pos="0">
                    <a:srgbClr val="51AB2A"/>
                  </a:gs>
                  <a:gs pos="100000">
                    <a:srgbClr val="203E13"/>
                  </a:gs>
                </a:gsLst>
                <a:lin ang="5400012"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Natural Rubber</a:t>
                </a:r>
                <a:endParaRPr b="1" sz="1800">
                  <a:solidFill>
                    <a:schemeClr val="lt1"/>
                  </a:solidFill>
                  <a:latin typeface="Calibri"/>
                  <a:ea typeface="Calibri"/>
                  <a:cs typeface="Calibri"/>
                  <a:sym typeface="Calibri"/>
                </a:endParaRPr>
              </a:p>
            </p:txBody>
          </p:sp>
          <p:sp>
            <p:nvSpPr>
              <p:cNvPr id="263" name="Google Shape;263;p1"/>
              <p:cNvSpPr/>
              <p:nvPr/>
            </p:nvSpPr>
            <p:spPr>
              <a:xfrm>
                <a:off x="22682744" y="14403693"/>
                <a:ext cx="4060615" cy="2014331"/>
              </a:xfrm>
              <a:prstGeom prst="chevron">
                <a:avLst>
                  <a:gd fmla="val 50000" name="adj"/>
                </a:avLst>
              </a:prstGeom>
              <a:gradFill>
                <a:gsLst>
                  <a:gs pos="0">
                    <a:srgbClr val="D37800"/>
                  </a:gs>
                  <a:gs pos="80000">
                    <a:srgbClr val="FF9E00"/>
                  </a:gs>
                  <a:gs pos="100000">
                    <a:srgbClr val="FFA0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Synthetic Polymers</a:t>
                </a:r>
                <a:endParaRPr b="1" sz="1800">
                  <a:solidFill>
                    <a:schemeClr val="lt1"/>
                  </a:solidFill>
                  <a:latin typeface="Calibri"/>
                  <a:ea typeface="Calibri"/>
                  <a:cs typeface="Calibri"/>
                  <a:sym typeface="Calibri"/>
                </a:endParaRPr>
              </a:p>
            </p:txBody>
          </p:sp>
          <p:sp>
            <p:nvSpPr>
              <p:cNvPr id="264" name="Google Shape;264;p1"/>
              <p:cNvSpPr/>
              <p:nvPr/>
            </p:nvSpPr>
            <p:spPr>
              <a:xfrm>
                <a:off x="25350889" y="14403693"/>
                <a:ext cx="4100608" cy="2014331"/>
              </a:xfrm>
              <a:prstGeom prst="chevron">
                <a:avLst>
                  <a:gd fmla="val 50000" name="adj"/>
                </a:avLst>
              </a:prstGeom>
              <a:gradFill>
                <a:gsLst>
                  <a:gs pos="0">
                    <a:srgbClr val="D74500"/>
                  </a:gs>
                  <a:gs pos="80000">
                    <a:srgbClr val="FF5B00"/>
                  </a:gs>
                  <a:gs pos="100000">
                    <a:srgbClr val="FF5B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Plastic Pandemic</a:t>
                </a:r>
                <a:endParaRPr b="1" sz="1800">
                  <a:solidFill>
                    <a:schemeClr val="lt1"/>
                  </a:solidFill>
                  <a:latin typeface="Calibri"/>
                  <a:ea typeface="Calibri"/>
                  <a:cs typeface="Calibri"/>
                  <a:sym typeface="Calibri"/>
                </a:endParaRPr>
              </a:p>
            </p:txBody>
          </p:sp>
          <p:sp>
            <p:nvSpPr>
              <p:cNvPr id="265" name="Google Shape;265;p1"/>
              <p:cNvSpPr/>
              <p:nvPr/>
            </p:nvSpPr>
            <p:spPr>
              <a:xfrm>
                <a:off x="28161354" y="14403693"/>
                <a:ext cx="4242600" cy="2014200"/>
              </a:xfrm>
              <a:prstGeom prst="chevron">
                <a:avLst>
                  <a:gd fmla="val 50000" name="adj"/>
                </a:avLst>
              </a:prstGeom>
              <a:gradFill>
                <a:gsLst>
                  <a:gs pos="0">
                    <a:srgbClr val="76A600"/>
                  </a:gs>
                  <a:gs pos="80000">
                    <a:srgbClr val="9DDB00"/>
                  </a:gs>
                  <a:gs pos="100000">
                    <a:srgbClr val="9FE100"/>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995">
                    <a:solidFill>
                      <a:schemeClr val="lt1"/>
                    </a:solidFill>
                    <a:latin typeface="Calibri"/>
                    <a:ea typeface="Calibri"/>
                    <a:cs typeface="Calibri"/>
                    <a:sym typeface="Calibri"/>
                  </a:rPr>
                  <a:t>Green Polymers</a:t>
                </a:r>
                <a:endParaRPr b="1" sz="1995">
                  <a:solidFill>
                    <a:schemeClr val="lt1"/>
                  </a:solidFill>
                  <a:latin typeface="Calibri"/>
                  <a:ea typeface="Calibri"/>
                  <a:cs typeface="Calibri"/>
                  <a:sym typeface="Calibri"/>
                </a:endParaRPr>
              </a:p>
            </p:txBody>
          </p:sp>
          <p:pic>
            <p:nvPicPr>
              <p:cNvPr id="266" name="Google Shape;266;p1"/>
              <p:cNvPicPr preferRelativeResize="0"/>
              <p:nvPr/>
            </p:nvPicPr>
            <p:blipFill rotWithShape="1">
              <a:blip r:embed="rId44">
                <a:alphaModFix/>
              </a:blip>
              <a:srcRect b="0" l="0" r="0" t="0"/>
              <a:stretch/>
            </p:blipFill>
            <p:spPr>
              <a:xfrm>
                <a:off x="22808576" y="10925447"/>
                <a:ext cx="3652735" cy="2739551"/>
              </a:xfrm>
              <a:prstGeom prst="rect">
                <a:avLst/>
              </a:prstGeom>
              <a:noFill/>
              <a:ln>
                <a:noFill/>
              </a:ln>
            </p:spPr>
          </p:pic>
          <p:pic>
            <p:nvPicPr>
              <p:cNvPr id="267" name="Google Shape;267;p1"/>
              <p:cNvPicPr preferRelativeResize="0"/>
              <p:nvPr/>
            </p:nvPicPr>
            <p:blipFill rotWithShape="1">
              <a:blip r:embed="rId45">
                <a:alphaModFix/>
              </a:blip>
              <a:srcRect b="0" l="0" r="0" t="0"/>
              <a:stretch/>
            </p:blipFill>
            <p:spPr>
              <a:xfrm>
                <a:off x="17676335" y="11573519"/>
                <a:ext cx="2568651" cy="1777087"/>
              </a:xfrm>
              <a:prstGeom prst="rect">
                <a:avLst/>
              </a:prstGeom>
              <a:noFill/>
              <a:ln>
                <a:noFill/>
              </a:ln>
            </p:spPr>
          </p:pic>
          <p:pic>
            <p:nvPicPr>
              <p:cNvPr id="268" name="Google Shape;268;p1"/>
              <p:cNvPicPr preferRelativeResize="0"/>
              <p:nvPr/>
            </p:nvPicPr>
            <p:blipFill rotWithShape="1">
              <a:blip r:embed="rId46">
                <a:alphaModFix/>
              </a:blip>
              <a:srcRect b="0" l="0" r="0" t="0"/>
              <a:stretch/>
            </p:blipFill>
            <p:spPr>
              <a:xfrm>
                <a:off x="25911537" y="11861551"/>
                <a:ext cx="2710013" cy="1362750"/>
              </a:xfrm>
              <a:prstGeom prst="rect">
                <a:avLst/>
              </a:prstGeom>
              <a:noFill/>
              <a:ln>
                <a:noFill/>
              </a:ln>
            </p:spPr>
          </p:pic>
          <p:grpSp>
            <p:nvGrpSpPr>
              <p:cNvPr id="269" name="Google Shape;269;p1"/>
              <p:cNvGrpSpPr/>
              <p:nvPr/>
            </p:nvGrpSpPr>
            <p:grpSpPr>
              <a:xfrm>
                <a:off x="20882545" y="17361165"/>
                <a:ext cx="1204198" cy="1099126"/>
                <a:chOff x="2635450" y="4271130"/>
                <a:chExt cx="368400" cy="466425"/>
              </a:xfrm>
            </p:grpSpPr>
            <p:sp>
              <p:nvSpPr>
                <p:cNvPr id="270" name="Google Shape;270;p1"/>
                <p:cNvSpPr/>
                <p:nvPr/>
              </p:nvSpPr>
              <p:spPr>
                <a:xfrm>
                  <a:off x="2635450" y="4602955"/>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1" name="Google Shape;271;p1"/>
                <p:cNvSpPr/>
                <p:nvPr/>
              </p:nvSpPr>
              <p:spPr>
                <a:xfrm>
                  <a:off x="2819350" y="4271130"/>
                  <a:ext cx="25" cy="347075"/>
                </a:xfrm>
                <a:custGeom>
                  <a:rect b="b" l="l" r="r" t="t"/>
                  <a:pathLst>
                    <a:path extrusionOk="0" fill="none" h="13883" w="1">
                      <a:moveTo>
                        <a:pt x="0" y="13883"/>
                      </a:moveTo>
                      <a:lnTo>
                        <a:pt x="0" y="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2" name="Google Shape;272;p1"/>
                <p:cNvSpPr/>
                <p:nvPr/>
              </p:nvSpPr>
              <p:spPr>
                <a:xfrm>
                  <a:off x="2835175" y="4278430"/>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3" name="Google Shape;273;p1"/>
                <p:cNvSpPr/>
                <p:nvPr/>
              </p:nvSpPr>
              <p:spPr>
                <a:xfrm>
                  <a:off x="2850400" y="4322880"/>
                  <a:ext cx="54825" cy="54825"/>
                </a:xfrm>
                <a:custGeom>
                  <a:rect b="b" l="l" r="r" t="t"/>
                  <a:pathLst>
                    <a:path extrusionOk="0" fill="none" h="2193" w="2193">
                      <a:moveTo>
                        <a:pt x="2192" y="0"/>
                      </a:moveTo>
                      <a:lnTo>
                        <a:pt x="0" y="2192"/>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4" name="Google Shape;274;p1"/>
                <p:cNvSpPr/>
                <p:nvPr/>
              </p:nvSpPr>
              <p:spPr>
                <a:xfrm>
                  <a:off x="2646425" y="4379505"/>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5" name="Google Shape;275;p1"/>
                <p:cNvSpPr/>
                <p:nvPr/>
              </p:nvSpPr>
              <p:spPr>
                <a:xfrm>
                  <a:off x="2696350" y="4429430"/>
                  <a:ext cx="87100" cy="87100"/>
                </a:xfrm>
                <a:custGeom>
                  <a:rect b="b" l="l" r="r" t="t"/>
                  <a:pathLst>
                    <a:path extrusionOk="0" fill="none" h="3484" w="3484">
                      <a:moveTo>
                        <a:pt x="0" y="1"/>
                      </a:moveTo>
                      <a:lnTo>
                        <a:pt x="3483" y="348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grpSp>
          <p:grpSp>
            <p:nvGrpSpPr>
              <p:cNvPr id="276" name="Google Shape;276;p1"/>
              <p:cNvGrpSpPr/>
              <p:nvPr/>
            </p:nvGrpSpPr>
            <p:grpSpPr>
              <a:xfrm>
                <a:off x="18218249" y="17407205"/>
                <a:ext cx="1204198" cy="1099126"/>
                <a:chOff x="2635450" y="4321225"/>
                <a:chExt cx="368400" cy="466425"/>
              </a:xfrm>
            </p:grpSpPr>
            <p:sp>
              <p:nvSpPr>
                <p:cNvPr id="277" name="Google Shape;277;p1"/>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8" name="Google Shape;278;p1"/>
                <p:cNvSpPr/>
                <p:nvPr/>
              </p:nvSpPr>
              <p:spPr>
                <a:xfrm>
                  <a:off x="2819350" y="4321225"/>
                  <a:ext cx="25" cy="347075"/>
                </a:xfrm>
                <a:custGeom>
                  <a:rect b="b" l="l" r="r" t="t"/>
                  <a:pathLst>
                    <a:path extrusionOk="0" fill="none" h="13883" w="1">
                      <a:moveTo>
                        <a:pt x="0" y="13883"/>
                      </a:moveTo>
                      <a:lnTo>
                        <a:pt x="0" y="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79" name="Google Shape;279;p1"/>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80" name="Google Shape;280;p1"/>
                <p:cNvSpPr/>
                <p:nvPr/>
              </p:nvSpPr>
              <p:spPr>
                <a:xfrm>
                  <a:off x="2850400" y="4372975"/>
                  <a:ext cx="54825" cy="54825"/>
                </a:xfrm>
                <a:custGeom>
                  <a:rect b="b" l="l" r="r" t="t"/>
                  <a:pathLst>
                    <a:path extrusionOk="0" fill="none" h="2193" w="2193">
                      <a:moveTo>
                        <a:pt x="2192" y="0"/>
                      </a:moveTo>
                      <a:lnTo>
                        <a:pt x="0" y="2192"/>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81" name="Google Shape;281;p1"/>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282" name="Google Shape;282;p1"/>
                <p:cNvSpPr/>
                <p:nvPr/>
              </p:nvSpPr>
              <p:spPr>
                <a:xfrm>
                  <a:off x="2696350" y="4479525"/>
                  <a:ext cx="87100" cy="87100"/>
                </a:xfrm>
                <a:custGeom>
                  <a:rect b="b" l="l" r="r" t="t"/>
                  <a:pathLst>
                    <a:path extrusionOk="0" fill="none" h="3484" w="3484">
                      <a:moveTo>
                        <a:pt x="0" y="1"/>
                      </a:moveTo>
                      <a:lnTo>
                        <a:pt x="3483" y="348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grpSp>
          <p:sp>
            <p:nvSpPr>
              <p:cNvPr id="283" name="Google Shape;283;p1"/>
              <p:cNvSpPr/>
              <p:nvPr/>
            </p:nvSpPr>
            <p:spPr>
              <a:xfrm>
                <a:off x="18130045" y="16562115"/>
                <a:ext cx="1168324" cy="602595"/>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500 AD</a:t>
                </a:r>
                <a:endParaRPr b="1">
                  <a:solidFill>
                    <a:schemeClr val="dk1"/>
                  </a:solidFill>
                  <a:latin typeface="Calibri"/>
                  <a:ea typeface="Calibri"/>
                  <a:cs typeface="Calibri"/>
                  <a:sym typeface="Calibri"/>
                </a:endParaRPr>
              </a:p>
            </p:txBody>
          </p:sp>
          <p:sp>
            <p:nvSpPr>
              <p:cNvPr id="284" name="Google Shape;284;p1"/>
              <p:cNvSpPr/>
              <p:nvPr/>
            </p:nvSpPr>
            <p:spPr>
              <a:xfrm>
                <a:off x="20676307" y="16562116"/>
                <a:ext cx="1524600" cy="6027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1600 AD </a:t>
                </a:r>
                <a:endParaRPr b="1">
                  <a:solidFill>
                    <a:schemeClr val="dk1"/>
                  </a:solidFill>
                  <a:latin typeface="Calibri"/>
                  <a:ea typeface="Calibri"/>
                  <a:cs typeface="Calibri"/>
                  <a:sym typeface="Calibri"/>
                </a:endParaRPr>
              </a:p>
            </p:txBody>
          </p:sp>
          <p:sp>
            <p:nvSpPr>
              <p:cNvPr id="285" name="Google Shape;285;p1"/>
              <p:cNvSpPr/>
              <p:nvPr/>
            </p:nvSpPr>
            <p:spPr>
              <a:xfrm>
                <a:off x="23490288" y="16562058"/>
                <a:ext cx="1524600" cy="6027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1900 AD</a:t>
                </a:r>
                <a:endParaRPr b="1">
                  <a:solidFill>
                    <a:schemeClr val="dk1"/>
                  </a:solidFill>
                  <a:latin typeface="Calibri"/>
                  <a:ea typeface="Calibri"/>
                  <a:cs typeface="Calibri"/>
                  <a:sym typeface="Calibri"/>
                </a:endParaRPr>
              </a:p>
            </p:txBody>
          </p:sp>
          <p:sp>
            <p:nvSpPr>
              <p:cNvPr id="286" name="Google Shape;286;p1"/>
              <p:cNvSpPr/>
              <p:nvPr/>
            </p:nvSpPr>
            <p:spPr>
              <a:xfrm>
                <a:off x="26313411" y="16562058"/>
                <a:ext cx="1524600" cy="6027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1950 AD</a:t>
                </a:r>
                <a:endParaRPr b="1">
                  <a:solidFill>
                    <a:schemeClr val="dk1"/>
                  </a:solidFill>
                  <a:latin typeface="Calibri"/>
                  <a:ea typeface="Calibri"/>
                  <a:cs typeface="Calibri"/>
                  <a:sym typeface="Calibri"/>
                </a:endParaRPr>
              </a:p>
            </p:txBody>
          </p:sp>
          <p:sp>
            <p:nvSpPr>
              <p:cNvPr id="287" name="Google Shape;287;p1"/>
              <p:cNvSpPr/>
              <p:nvPr/>
            </p:nvSpPr>
            <p:spPr>
              <a:xfrm>
                <a:off x="29490677" y="16562116"/>
                <a:ext cx="1397100" cy="602700"/>
              </a:xfrm>
              <a:prstGeom prst="roundRect">
                <a:avLst>
                  <a:gd fmla="val 16667" name="adj"/>
                </a:avLst>
              </a:prstGeom>
              <a:gradFill>
                <a:gsLst>
                  <a:gs pos="0">
                    <a:srgbClr val="D6FF8E"/>
                  </a:gs>
                  <a:gs pos="35000">
                    <a:srgbClr val="E2FFB1"/>
                  </a:gs>
                  <a:gs pos="100000">
                    <a:srgbClr val="F5FFE0"/>
                  </a:gs>
                </a:gsLst>
                <a:lin ang="16200000" scaled="0"/>
              </a:gradFill>
              <a:ln cap="flat" cmpd="sng" w="9525">
                <a:solidFill>
                  <a:srgbClr val="92C5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2000 AD</a:t>
                </a:r>
                <a:endParaRPr b="1">
                  <a:solidFill>
                    <a:schemeClr val="dk1"/>
                  </a:solidFill>
                  <a:latin typeface="Calibri"/>
                  <a:ea typeface="Calibri"/>
                  <a:cs typeface="Calibri"/>
                  <a:sym typeface="Calibri"/>
                </a:endParaRPr>
              </a:p>
            </p:txBody>
          </p:sp>
        </p:grpSp>
        <p:sp>
          <p:nvSpPr>
            <p:cNvPr id="288" name="Google Shape;288;p1"/>
            <p:cNvSpPr/>
            <p:nvPr/>
          </p:nvSpPr>
          <p:spPr>
            <a:xfrm>
              <a:off x="18755450" y="3155650"/>
              <a:ext cx="5066400" cy="3891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First Age</a:t>
              </a:r>
              <a:endParaRPr b="1">
                <a:solidFill>
                  <a:schemeClr val="dk1"/>
                </a:solidFill>
                <a:latin typeface="Calibri"/>
                <a:ea typeface="Calibri"/>
                <a:cs typeface="Calibri"/>
                <a:sym typeface="Calibri"/>
              </a:endParaRPr>
            </a:p>
          </p:txBody>
        </p:sp>
        <p:sp>
          <p:nvSpPr>
            <p:cNvPr id="289" name="Google Shape;289;p1"/>
            <p:cNvSpPr/>
            <p:nvPr/>
          </p:nvSpPr>
          <p:spPr>
            <a:xfrm>
              <a:off x="24029906" y="3155638"/>
              <a:ext cx="1964100" cy="3891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Second Age</a:t>
              </a:r>
              <a:endParaRPr b="1">
                <a:solidFill>
                  <a:schemeClr val="dk1"/>
                </a:solidFill>
                <a:latin typeface="Calibri"/>
                <a:ea typeface="Calibri"/>
                <a:cs typeface="Calibri"/>
                <a:sym typeface="Calibri"/>
              </a:endParaRPr>
            </a:p>
          </p:txBody>
        </p:sp>
        <p:sp>
          <p:nvSpPr>
            <p:cNvPr id="290" name="Google Shape;290;p1"/>
            <p:cNvSpPr/>
            <p:nvPr/>
          </p:nvSpPr>
          <p:spPr>
            <a:xfrm>
              <a:off x="26202106" y="3155650"/>
              <a:ext cx="1964100" cy="3891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a:solidFill>
                    <a:schemeClr val="dk1"/>
                  </a:solidFill>
                  <a:latin typeface="Calibri"/>
                  <a:ea typeface="Calibri"/>
                  <a:cs typeface="Calibri"/>
                  <a:sym typeface="Calibri"/>
                </a:rPr>
                <a:t>Third</a:t>
              </a:r>
              <a:r>
                <a:rPr b="1" lang="es-ES">
                  <a:solidFill>
                    <a:schemeClr val="dk1"/>
                  </a:solidFill>
                  <a:latin typeface="Calibri"/>
                  <a:ea typeface="Calibri"/>
                  <a:cs typeface="Calibri"/>
                  <a:sym typeface="Calibri"/>
                </a:rPr>
                <a:t> Age</a:t>
              </a:r>
              <a:endParaRPr b="1">
                <a:solidFill>
                  <a:schemeClr val="dk1"/>
                </a:solidFill>
                <a:latin typeface="Calibri"/>
                <a:ea typeface="Calibri"/>
                <a:cs typeface="Calibri"/>
                <a:sym typeface="Calibri"/>
              </a:endParaRPr>
            </a:p>
          </p:txBody>
        </p:sp>
      </p:grpSp>
      <p:sp>
        <p:nvSpPr>
          <p:cNvPr id="291" name="Google Shape;291;p1"/>
          <p:cNvSpPr txBox="1"/>
          <p:nvPr/>
        </p:nvSpPr>
        <p:spPr>
          <a:xfrm>
            <a:off x="28647550" y="16814425"/>
            <a:ext cx="7674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1200">
                <a:solidFill>
                  <a:schemeClr val="dk1"/>
                </a:solidFill>
                <a:latin typeface="Calibri"/>
                <a:ea typeface="Calibri"/>
                <a:cs typeface="Calibri"/>
                <a:sym typeface="Calibri"/>
              </a:rPr>
              <a:t>[1] Burford, Robert. “Polymers: A Historical Perspective.” </a:t>
            </a:r>
            <a:r>
              <a:rPr i="1" lang="es-ES" sz="1200">
                <a:solidFill>
                  <a:schemeClr val="dk1"/>
                </a:solidFill>
                <a:latin typeface="Calibri"/>
                <a:ea typeface="Calibri"/>
                <a:cs typeface="Calibri"/>
                <a:sym typeface="Calibri"/>
              </a:rPr>
              <a:t>Jorn. &amp; Proc. of the Royal Society of New South Wales. </a:t>
            </a:r>
            <a:r>
              <a:rPr b="1" lang="es-ES" sz="1200">
                <a:solidFill>
                  <a:schemeClr val="dk1"/>
                </a:solidFill>
                <a:latin typeface="Calibri"/>
                <a:ea typeface="Calibri"/>
                <a:cs typeface="Calibri"/>
                <a:sym typeface="Calibri"/>
              </a:rPr>
              <a:t>2019</a:t>
            </a:r>
            <a:r>
              <a:rPr lang="es-ES" sz="1200">
                <a:solidFill>
                  <a:schemeClr val="dk1"/>
                </a:solidFill>
                <a:latin typeface="Calibri"/>
                <a:ea typeface="Calibri"/>
                <a:cs typeface="Calibri"/>
                <a:sym typeface="Calibri"/>
              </a:rPr>
              <a:t>. 152: (2). 242-250.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s-ES" sz="1200">
                <a:solidFill>
                  <a:schemeClr val="dk1"/>
                </a:solidFill>
                <a:latin typeface="Calibri"/>
                <a:ea typeface="Calibri"/>
                <a:cs typeface="Calibri"/>
                <a:sym typeface="Calibri"/>
              </a:rPr>
              <a:t>[2] Satchanska, Galina. Davidova, Slavena. Petrov, Petar. “Natural and Synthetic Polymers for Biomedical and Environmental Applications.” </a:t>
            </a:r>
            <a:r>
              <a:rPr i="1" lang="es-ES" sz="1200">
                <a:solidFill>
                  <a:schemeClr val="dk1"/>
                </a:solidFill>
                <a:latin typeface="Calibri"/>
                <a:ea typeface="Calibri"/>
                <a:cs typeface="Calibri"/>
                <a:sym typeface="Calibri"/>
              </a:rPr>
              <a:t>Polymers</a:t>
            </a:r>
            <a:r>
              <a:rPr lang="es-ES" sz="1200">
                <a:solidFill>
                  <a:schemeClr val="dk1"/>
                </a:solidFill>
                <a:latin typeface="Calibri"/>
                <a:ea typeface="Calibri"/>
                <a:cs typeface="Calibri"/>
                <a:sym typeface="Calibri"/>
              </a:rPr>
              <a:t>. </a:t>
            </a:r>
            <a:r>
              <a:rPr b="1" lang="es-ES" sz="1200">
                <a:solidFill>
                  <a:schemeClr val="dk1"/>
                </a:solidFill>
                <a:latin typeface="Calibri"/>
                <a:ea typeface="Calibri"/>
                <a:cs typeface="Calibri"/>
                <a:sym typeface="Calibri"/>
              </a:rPr>
              <a:t>2024</a:t>
            </a:r>
            <a:r>
              <a:rPr lang="es-ES" sz="1200">
                <a:solidFill>
                  <a:schemeClr val="dk1"/>
                </a:solidFill>
                <a:latin typeface="Calibri"/>
                <a:ea typeface="Calibri"/>
                <a:cs typeface="Calibri"/>
                <a:sym typeface="Calibri"/>
              </a:rPr>
              <a:t>. 16: (8). 1159.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s-ES" sz="1200">
                <a:solidFill>
                  <a:schemeClr val="dk1"/>
                </a:solidFill>
                <a:latin typeface="Calibri"/>
                <a:ea typeface="Calibri"/>
                <a:cs typeface="Calibri"/>
                <a:sym typeface="Calibri"/>
              </a:rPr>
              <a:t>[3] </a:t>
            </a:r>
            <a:r>
              <a:rPr lang="es-ES" sz="1200">
                <a:solidFill>
                  <a:schemeClr val="dk1"/>
                </a:solidFill>
                <a:latin typeface="Calibri"/>
                <a:ea typeface="Calibri"/>
                <a:cs typeface="Calibri"/>
                <a:sym typeface="Calibri"/>
              </a:rPr>
              <a:t>Thomas, Dan. “Engineering regenerative tissue systems using 3D bioprinting technology. A golden era for reconstructive surgery”. </a:t>
            </a:r>
            <a:r>
              <a:rPr i="1" lang="es-ES" sz="1200">
                <a:solidFill>
                  <a:schemeClr val="dk1"/>
                </a:solidFill>
                <a:latin typeface="Calibri"/>
                <a:ea typeface="Calibri"/>
                <a:cs typeface="Calibri"/>
                <a:sym typeface="Calibri"/>
              </a:rPr>
              <a:t>International Journal of Surgery</a:t>
            </a:r>
            <a:r>
              <a:rPr lang="es-ES" sz="1200">
                <a:solidFill>
                  <a:schemeClr val="dk1"/>
                </a:solidFill>
                <a:latin typeface="Calibri"/>
                <a:ea typeface="Calibri"/>
                <a:cs typeface="Calibri"/>
                <a:sym typeface="Calibri"/>
              </a:rPr>
              <a:t>. </a:t>
            </a:r>
            <a:r>
              <a:rPr b="1" lang="es-ES" sz="1200">
                <a:solidFill>
                  <a:schemeClr val="dk1"/>
                </a:solidFill>
                <a:latin typeface="Calibri"/>
                <a:ea typeface="Calibri"/>
                <a:cs typeface="Calibri"/>
                <a:sym typeface="Calibri"/>
              </a:rPr>
              <a:t>2021</a:t>
            </a:r>
            <a:r>
              <a:rPr lang="es-ES" sz="1200">
                <a:solidFill>
                  <a:schemeClr val="dk1"/>
                </a:solidFill>
                <a:latin typeface="Calibri"/>
                <a:ea typeface="Calibri"/>
                <a:cs typeface="Calibri"/>
                <a:sym typeface="Calibri"/>
              </a:rPr>
              <a:t> </a:t>
            </a:r>
            <a:r>
              <a:rPr lang="es-ES" sz="1200">
                <a:solidFill>
                  <a:schemeClr val="dk1"/>
                </a:solidFill>
                <a:latin typeface="Calibri"/>
                <a:ea typeface="Calibri"/>
                <a:cs typeface="Calibri"/>
                <a:sym typeface="Calibri"/>
              </a:rPr>
              <a:t>64. 325-340.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s-ES" sz="1200">
                <a:solidFill>
                  <a:schemeClr val="dk1"/>
                </a:solidFill>
                <a:latin typeface="Calibri"/>
                <a:ea typeface="Calibri"/>
                <a:cs typeface="Calibri"/>
                <a:sym typeface="Calibri"/>
              </a:rPr>
              <a:t>[4] </a:t>
            </a:r>
            <a:r>
              <a:rPr lang="es-ES" sz="1200">
                <a:solidFill>
                  <a:srgbClr val="222222"/>
                </a:solidFill>
                <a:highlight>
                  <a:srgbClr val="FFFFFF"/>
                </a:highlight>
                <a:latin typeface="Calibri"/>
                <a:ea typeface="Calibri"/>
                <a:cs typeface="Calibri"/>
                <a:sym typeface="Calibri"/>
              </a:rPr>
              <a:t>Avi Domb, Boaz Mizrahi, Shady Farah (2023). “Biomaterials and Biopolymers.” Springer Cham.</a:t>
            </a:r>
            <a:endParaRPr sz="12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rPr lang="es-ES" sz="1200">
                <a:solidFill>
                  <a:schemeClr val="dk1"/>
                </a:solidFill>
                <a:latin typeface="Calibri"/>
                <a:ea typeface="Calibri"/>
                <a:cs typeface="Calibri"/>
                <a:sym typeface="Calibri"/>
              </a:rPr>
              <a:t>[5] </a:t>
            </a:r>
            <a:r>
              <a:rPr lang="es-ES" sz="1200">
                <a:solidFill>
                  <a:srgbClr val="222222"/>
                </a:solidFill>
                <a:highlight>
                  <a:srgbClr val="FFFFFF"/>
                </a:highlight>
                <a:latin typeface="Calibri"/>
                <a:ea typeface="Calibri"/>
                <a:cs typeface="Calibri"/>
                <a:sym typeface="Calibri"/>
              </a:rPr>
              <a:t>Silva, A.C.Q.; Silvestre, A.J.D.; Vilela, C.; Freire, C.S.R. </a:t>
            </a:r>
            <a:r>
              <a:rPr i="1" lang="es-ES" sz="1200">
                <a:solidFill>
                  <a:srgbClr val="222222"/>
                </a:solidFill>
                <a:highlight>
                  <a:srgbClr val="FFFFFF"/>
                </a:highlight>
                <a:latin typeface="Calibri"/>
                <a:ea typeface="Calibri"/>
                <a:cs typeface="Calibri"/>
                <a:sym typeface="Calibri"/>
              </a:rPr>
              <a:t>“Natural Polymers-Based Materials: A Contribution to a Greener Future”</a:t>
            </a:r>
            <a:r>
              <a:rPr lang="es-ES" sz="1200">
                <a:solidFill>
                  <a:srgbClr val="222222"/>
                </a:solidFill>
                <a:highlight>
                  <a:srgbClr val="FFFFFF"/>
                </a:highlight>
                <a:latin typeface="Calibri"/>
                <a:ea typeface="Calibri"/>
                <a:cs typeface="Calibri"/>
                <a:sym typeface="Calibri"/>
              </a:rPr>
              <a:t>. Molecules </a:t>
            </a:r>
            <a:r>
              <a:rPr b="1" lang="es-ES" sz="1200">
                <a:solidFill>
                  <a:srgbClr val="222222"/>
                </a:solidFill>
                <a:highlight>
                  <a:srgbClr val="FFFFFF"/>
                </a:highlight>
                <a:latin typeface="Calibri"/>
                <a:ea typeface="Calibri"/>
                <a:cs typeface="Calibri"/>
                <a:sym typeface="Calibri"/>
              </a:rPr>
              <a:t>2022</a:t>
            </a:r>
            <a:r>
              <a:rPr lang="es-ES" sz="1200">
                <a:solidFill>
                  <a:srgbClr val="222222"/>
                </a:solidFill>
                <a:highlight>
                  <a:srgbClr val="FFFFFF"/>
                </a:highlight>
                <a:latin typeface="Calibri"/>
                <a:ea typeface="Calibri"/>
                <a:cs typeface="Calibri"/>
                <a:sym typeface="Calibri"/>
              </a:rPr>
              <a:t>, 27, 94.</a:t>
            </a:r>
            <a:endParaRPr sz="1200">
              <a:solidFill>
                <a:srgbClr val="222222"/>
              </a:solidFill>
              <a:highlight>
                <a:srgbClr val="FFFFFF"/>
              </a:highlight>
              <a:latin typeface="Calibri"/>
              <a:ea typeface="Calibri"/>
              <a:cs typeface="Calibri"/>
              <a:sym typeface="Calibri"/>
            </a:endParaRPr>
          </a:p>
        </p:txBody>
      </p:sp>
      <p:sp>
        <p:nvSpPr>
          <p:cNvPr id="292" name="Google Shape;292;p1"/>
          <p:cNvSpPr/>
          <p:nvPr/>
        </p:nvSpPr>
        <p:spPr>
          <a:xfrm>
            <a:off x="20764488" y="17568550"/>
            <a:ext cx="2135700" cy="6705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dk1"/>
                </a:solidFill>
                <a:latin typeface="Calibri"/>
                <a:ea typeface="Calibri"/>
                <a:cs typeface="Calibri"/>
                <a:sym typeface="Calibri"/>
              </a:rPr>
              <a:t>Addition</a:t>
            </a:r>
            <a:endParaRPr b="1" sz="2400">
              <a:solidFill>
                <a:schemeClr val="dk1"/>
              </a:solidFill>
              <a:latin typeface="Calibri"/>
              <a:ea typeface="Calibri"/>
              <a:cs typeface="Calibri"/>
              <a:sym typeface="Calibri"/>
            </a:endParaRPr>
          </a:p>
        </p:txBody>
      </p:sp>
      <p:sp>
        <p:nvSpPr>
          <p:cNvPr id="293" name="Google Shape;293;p1"/>
          <p:cNvSpPr/>
          <p:nvPr/>
        </p:nvSpPr>
        <p:spPr>
          <a:xfrm>
            <a:off x="20764500" y="14880088"/>
            <a:ext cx="2135700" cy="6705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dk1"/>
                </a:solidFill>
                <a:latin typeface="Calibri"/>
                <a:ea typeface="Calibri"/>
                <a:cs typeface="Calibri"/>
                <a:sym typeface="Calibri"/>
              </a:rPr>
              <a:t>Condensation</a:t>
            </a:r>
            <a:endParaRPr b="1" sz="2400">
              <a:solidFill>
                <a:schemeClr val="dk1"/>
              </a:solidFill>
              <a:latin typeface="Calibri"/>
              <a:ea typeface="Calibri"/>
              <a:cs typeface="Calibri"/>
              <a:sym typeface="Calibri"/>
            </a:endParaRPr>
          </a:p>
        </p:txBody>
      </p:sp>
      <p:grpSp>
        <p:nvGrpSpPr>
          <p:cNvPr id="294" name="Google Shape;294;p1"/>
          <p:cNvGrpSpPr/>
          <p:nvPr/>
        </p:nvGrpSpPr>
        <p:grpSpPr>
          <a:xfrm>
            <a:off x="12948041" y="15022488"/>
            <a:ext cx="6827371" cy="5195900"/>
            <a:chOff x="13938641" y="15022488"/>
            <a:chExt cx="6827371" cy="5195900"/>
          </a:xfrm>
        </p:grpSpPr>
        <p:sp>
          <p:nvSpPr>
            <p:cNvPr id="295" name="Google Shape;295;p1"/>
            <p:cNvSpPr txBox="1"/>
            <p:nvPr/>
          </p:nvSpPr>
          <p:spPr>
            <a:xfrm>
              <a:off x="17657511" y="16009046"/>
              <a:ext cx="33900" cy="78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88">
                <a:solidFill>
                  <a:schemeClr val="dk1"/>
                </a:solidFill>
                <a:latin typeface="Calibri"/>
                <a:ea typeface="Calibri"/>
                <a:cs typeface="Calibri"/>
                <a:sym typeface="Calibri"/>
              </a:endParaRPr>
            </a:p>
          </p:txBody>
        </p:sp>
        <p:sp>
          <p:nvSpPr>
            <p:cNvPr id="296" name="Google Shape;296;p1"/>
            <p:cNvSpPr/>
            <p:nvPr/>
          </p:nvSpPr>
          <p:spPr>
            <a:xfrm>
              <a:off x="14972373" y="15022488"/>
              <a:ext cx="3956400" cy="670500"/>
            </a:xfrm>
            <a:prstGeom prst="roundRect">
              <a:avLst>
                <a:gd fmla="val 16667" name="adj"/>
              </a:avLst>
            </a:prstGeom>
            <a:gradFill>
              <a:gsLst>
                <a:gs pos="0">
                  <a:srgbClr val="76A600"/>
                </a:gs>
                <a:gs pos="80000">
                  <a:srgbClr val="9DDB00"/>
                </a:gs>
                <a:gs pos="100000">
                  <a:srgbClr val="9FE1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Synthetic Methods</a:t>
              </a:r>
              <a:endParaRPr b="1" sz="2400">
                <a:solidFill>
                  <a:schemeClr val="lt1"/>
                </a:solidFill>
                <a:latin typeface="Calibri"/>
                <a:ea typeface="Calibri"/>
                <a:cs typeface="Calibri"/>
                <a:sym typeface="Calibri"/>
              </a:endParaRPr>
            </a:p>
          </p:txBody>
        </p:sp>
        <p:sp>
          <p:nvSpPr>
            <p:cNvPr id="297" name="Google Shape;297;p1"/>
            <p:cNvSpPr/>
            <p:nvPr/>
          </p:nvSpPr>
          <p:spPr>
            <a:xfrm>
              <a:off x="13938641" y="16240050"/>
              <a:ext cx="2500200" cy="670500"/>
            </a:xfrm>
            <a:prstGeom prst="roundRect">
              <a:avLst>
                <a:gd fmla="val 16667" name="adj"/>
              </a:avLst>
            </a:prstGeom>
            <a:gradFill>
              <a:gsLst>
                <a:gs pos="0">
                  <a:srgbClr val="D37800"/>
                </a:gs>
                <a:gs pos="80000">
                  <a:srgbClr val="FF9E00"/>
                </a:gs>
                <a:gs pos="100000">
                  <a:srgbClr val="FFA0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Direct</a:t>
              </a:r>
              <a:endParaRPr b="1" sz="2400">
                <a:solidFill>
                  <a:schemeClr val="lt1"/>
                </a:solidFill>
                <a:latin typeface="Calibri"/>
                <a:ea typeface="Calibri"/>
                <a:cs typeface="Calibri"/>
                <a:sym typeface="Calibri"/>
              </a:endParaRPr>
            </a:p>
          </p:txBody>
        </p:sp>
        <p:sp>
          <p:nvSpPr>
            <p:cNvPr id="298" name="Google Shape;298;p1"/>
            <p:cNvSpPr/>
            <p:nvPr/>
          </p:nvSpPr>
          <p:spPr>
            <a:xfrm>
              <a:off x="17224753" y="16240050"/>
              <a:ext cx="2897400" cy="670500"/>
            </a:xfrm>
            <a:prstGeom prst="roundRect">
              <a:avLst>
                <a:gd fmla="val 16667" name="adj"/>
              </a:avLst>
            </a:prstGeom>
            <a:gradFill>
              <a:gsLst>
                <a:gs pos="0">
                  <a:srgbClr val="D37800"/>
                </a:gs>
                <a:gs pos="80000">
                  <a:srgbClr val="FF9E00"/>
                </a:gs>
                <a:gs pos="100000">
                  <a:srgbClr val="FFA0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Indirect</a:t>
              </a:r>
              <a:endParaRPr b="1" sz="2400">
                <a:solidFill>
                  <a:schemeClr val="lt1"/>
                </a:solidFill>
                <a:latin typeface="Calibri"/>
                <a:ea typeface="Calibri"/>
                <a:cs typeface="Calibri"/>
                <a:sym typeface="Calibri"/>
              </a:endParaRPr>
            </a:p>
          </p:txBody>
        </p:sp>
        <p:sp>
          <p:nvSpPr>
            <p:cNvPr id="299" name="Google Shape;299;p1"/>
            <p:cNvSpPr/>
            <p:nvPr/>
          </p:nvSpPr>
          <p:spPr>
            <a:xfrm>
              <a:off x="13938641" y="17070013"/>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Melt Blending</a:t>
              </a:r>
              <a:endParaRPr b="1" sz="2400">
                <a:solidFill>
                  <a:schemeClr val="lt1"/>
                </a:solidFill>
                <a:latin typeface="Calibri"/>
                <a:ea typeface="Calibri"/>
                <a:cs typeface="Calibri"/>
                <a:sym typeface="Calibri"/>
              </a:endParaRPr>
            </a:p>
          </p:txBody>
        </p:sp>
        <p:sp>
          <p:nvSpPr>
            <p:cNvPr id="300" name="Google Shape;300;p1"/>
            <p:cNvSpPr/>
            <p:nvPr/>
          </p:nvSpPr>
          <p:spPr>
            <a:xfrm>
              <a:off x="13938641" y="18729975"/>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Solution </a:t>
              </a:r>
              <a:r>
                <a:rPr b="1" lang="es-ES" sz="2400">
                  <a:solidFill>
                    <a:schemeClr val="lt1"/>
                  </a:solidFill>
                  <a:latin typeface="Calibri"/>
                  <a:ea typeface="Calibri"/>
                  <a:cs typeface="Calibri"/>
                  <a:sym typeface="Calibri"/>
                </a:rPr>
                <a:t>Blending</a:t>
              </a:r>
              <a:endParaRPr b="1" sz="2400">
                <a:solidFill>
                  <a:schemeClr val="lt1"/>
                </a:solidFill>
                <a:latin typeface="Calibri"/>
                <a:ea typeface="Calibri"/>
                <a:cs typeface="Calibri"/>
                <a:sym typeface="Calibri"/>
              </a:endParaRPr>
            </a:p>
          </p:txBody>
        </p:sp>
        <p:sp>
          <p:nvSpPr>
            <p:cNvPr id="301" name="Google Shape;301;p1"/>
            <p:cNvSpPr/>
            <p:nvPr/>
          </p:nvSpPr>
          <p:spPr>
            <a:xfrm>
              <a:off x="13938641" y="17900000"/>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Physical Mixing</a:t>
              </a:r>
              <a:endParaRPr b="1" sz="2400">
                <a:solidFill>
                  <a:schemeClr val="lt1"/>
                </a:solidFill>
                <a:latin typeface="Calibri"/>
                <a:ea typeface="Calibri"/>
                <a:cs typeface="Calibri"/>
                <a:sym typeface="Calibri"/>
              </a:endParaRPr>
            </a:p>
          </p:txBody>
        </p:sp>
        <p:sp>
          <p:nvSpPr>
            <p:cNvPr id="302" name="Google Shape;302;p1"/>
            <p:cNvSpPr/>
            <p:nvPr/>
          </p:nvSpPr>
          <p:spPr>
            <a:xfrm>
              <a:off x="17423366" y="17048838"/>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Chemical Polymerization</a:t>
              </a:r>
              <a:endParaRPr b="1" sz="2400">
                <a:solidFill>
                  <a:schemeClr val="lt1"/>
                </a:solidFill>
                <a:latin typeface="Calibri"/>
                <a:ea typeface="Calibri"/>
                <a:cs typeface="Calibri"/>
                <a:sym typeface="Calibri"/>
              </a:endParaRPr>
            </a:p>
          </p:txBody>
        </p:sp>
        <p:sp>
          <p:nvSpPr>
            <p:cNvPr id="303" name="Google Shape;303;p1"/>
            <p:cNvSpPr/>
            <p:nvPr/>
          </p:nvSpPr>
          <p:spPr>
            <a:xfrm>
              <a:off x="17423366" y="17889400"/>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Electro-</a:t>
              </a:r>
              <a:r>
                <a:rPr b="1" lang="es-ES" sz="2400">
                  <a:solidFill>
                    <a:schemeClr val="lt1"/>
                  </a:solidFill>
                  <a:latin typeface="Calibri"/>
                  <a:ea typeface="Calibri"/>
                  <a:cs typeface="Calibri"/>
                  <a:sym typeface="Calibri"/>
                </a:rPr>
                <a:t> Polymerization</a:t>
              </a:r>
              <a:endParaRPr b="1" sz="2400">
                <a:solidFill>
                  <a:schemeClr val="lt1"/>
                </a:solidFill>
                <a:latin typeface="Calibri"/>
                <a:ea typeface="Calibri"/>
                <a:cs typeface="Calibri"/>
                <a:sym typeface="Calibri"/>
              </a:endParaRPr>
            </a:p>
          </p:txBody>
        </p:sp>
        <p:sp>
          <p:nvSpPr>
            <p:cNvPr id="304" name="Google Shape;304;p1"/>
            <p:cNvSpPr/>
            <p:nvPr/>
          </p:nvSpPr>
          <p:spPr>
            <a:xfrm>
              <a:off x="17423366" y="18729963"/>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Photo- </a:t>
              </a:r>
              <a:r>
                <a:rPr b="1" lang="es-ES" sz="2400">
                  <a:solidFill>
                    <a:schemeClr val="lt1"/>
                  </a:solidFill>
                  <a:latin typeface="Calibri"/>
                  <a:ea typeface="Calibri"/>
                  <a:cs typeface="Calibri"/>
                  <a:sym typeface="Calibri"/>
                </a:rPr>
                <a:t>Polymerization</a:t>
              </a:r>
              <a:endParaRPr b="1" sz="2400">
                <a:solidFill>
                  <a:schemeClr val="lt1"/>
                </a:solidFill>
                <a:latin typeface="Calibri"/>
                <a:ea typeface="Calibri"/>
                <a:cs typeface="Calibri"/>
                <a:sym typeface="Calibri"/>
              </a:endParaRPr>
            </a:p>
          </p:txBody>
        </p:sp>
        <p:sp>
          <p:nvSpPr>
            <p:cNvPr id="305" name="Google Shape;305;p1"/>
            <p:cNvSpPr/>
            <p:nvPr/>
          </p:nvSpPr>
          <p:spPr>
            <a:xfrm>
              <a:off x="17423366" y="19538738"/>
              <a:ext cx="2500200" cy="670500"/>
            </a:xfrm>
            <a:prstGeom prst="roundRect">
              <a:avLst>
                <a:gd fmla="val 16667" name="adj"/>
              </a:avLst>
            </a:prstGeom>
            <a:gradFill>
              <a:gsLst>
                <a:gs pos="0">
                  <a:srgbClr val="D74500"/>
                </a:gs>
                <a:gs pos="80000">
                  <a:srgbClr val="FF5B00"/>
                </a:gs>
                <a:gs pos="100000">
                  <a:srgbClr val="FF5B00"/>
                </a:gs>
              </a:gsLst>
              <a:lin ang="16198662"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lt1"/>
                  </a:solidFill>
                  <a:latin typeface="Calibri"/>
                  <a:ea typeface="Calibri"/>
                  <a:cs typeface="Calibri"/>
                  <a:sym typeface="Calibri"/>
                </a:rPr>
                <a:t>Mechano- </a:t>
              </a:r>
              <a:r>
                <a:rPr b="1" lang="es-ES" sz="2400">
                  <a:solidFill>
                    <a:schemeClr val="lt1"/>
                  </a:solidFill>
                  <a:latin typeface="Calibri"/>
                  <a:ea typeface="Calibri"/>
                  <a:cs typeface="Calibri"/>
                  <a:sym typeface="Calibri"/>
                </a:rPr>
                <a:t>Polymerization</a:t>
              </a:r>
              <a:endParaRPr b="1" sz="2400">
                <a:solidFill>
                  <a:schemeClr val="lt1"/>
                </a:solidFill>
                <a:latin typeface="Calibri"/>
                <a:ea typeface="Calibri"/>
                <a:cs typeface="Calibri"/>
                <a:sym typeface="Calibri"/>
              </a:endParaRPr>
            </a:p>
          </p:txBody>
        </p:sp>
        <p:grpSp>
          <p:nvGrpSpPr>
            <p:cNvPr id="306" name="Google Shape;306;p1"/>
            <p:cNvGrpSpPr/>
            <p:nvPr/>
          </p:nvGrpSpPr>
          <p:grpSpPr>
            <a:xfrm>
              <a:off x="20163538" y="17060868"/>
              <a:ext cx="511010" cy="688805"/>
              <a:chOff x="616425" y="2329600"/>
              <a:chExt cx="361700" cy="388475"/>
            </a:xfrm>
          </p:grpSpPr>
          <p:sp>
            <p:nvSpPr>
              <p:cNvPr id="307" name="Google Shape;307;p1"/>
              <p:cNvSpPr/>
              <p:nvPr/>
            </p:nvSpPr>
            <p:spPr>
              <a:xfrm>
                <a:off x="616425" y="2329600"/>
                <a:ext cx="361700" cy="388475"/>
              </a:xfrm>
              <a:custGeom>
                <a:rect b="b" l="l" r="r" t="t"/>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08" name="Google Shape;308;p1"/>
              <p:cNvSpPr/>
              <p:nvPr/>
            </p:nvSpPr>
            <p:spPr>
              <a:xfrm>
                <a:off x="704725" y="2545750"/>
                <a:ext cx="185125" cy="25"/>
              </a:xfrm>
              <a:custGeom>
                <a:rect b="b" l="l" r="r" t="t"/>
                <a:pathLst>
                  <a:path extrusionOk="0" fill="none" h="1" w="7405">
                    <a:moveTo>
                      <a:pt x="7404" y="0"/>
                    </a:moveTo>
                    <a:lnTo>
                      <a:pt x="0" y="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09" name="Google Shape;309;p1"/>
              <p:cNvSpPr/>
              <p:nvPr/>
            </p:nvSpPr>
            <p:spPr>
              <a:xfrm>
                <a:off x="811875" y="2626125"/>
                <a:ext cx="31075" cy="31075"/>
              </a:xfrm>
              <a:custGeom>
                <a:rect b="b" l="l" r="r" t="t"/>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10" name="Google Shape;310;p1"/>
              <p:cNvSpPr/>
              <p:nvPr/>
            </p:nvSpPr>
            <p:spPr>
              <a:xfrm>
                <a:off x="751000" y="2568275"/>
                <a:ext cx="54200" cy="53600"/>
              </a:xfrm>
              <a:custGeom>
                <a:rect b="b" l="l" r="r" t="t"/>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11" name="Google Shape;311;p1"/>
              <p:cNvSpPr/>
              <p:nvPr/>
            </p:nvSpPr>
            <p:spPr>
              <a:xfrm>
                <a:off x="769875" y="2662650"/>
                <a:ext cx="23775" cy="23775"/>
              </a:xfrm>
              <a:custGeom>
                <a:rect b="b" l="l" r="r" t="t"/>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12" name="Google Shape;312;p1"/>
              <p:cNvSpPr/>
              <p:nvPr/>
            </p:nvSpPr>
            <p:spPr>
              <a:xfrm>
                <a:off x="799700" y="2503125"/>
                <a:ext cx="24375" cy="23775"/>
              </a:xfrm>
              <a:custGeom>
                <a:rect b="b" l="l" r="r" t="t"/>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13" name="Google Shape;313;p1"/>
              <p:cNvSpPr/>
              <p:nvPr/>
            </p:nvSpPr>
            <p:spPr>
              <a:xfrm>
                <a:off x="766825" y="2388050"/>
                <a:ext cx="60925" cy="25"/>
              </a:xfrm>
              <a:custGeom>
                <a:rect b="b" l="l" r="r" t="t"/>
                <a:pathLst>
                  <a:path extrusionOk="0" fill="none" h="1" w="2437">
                    <a:moveTo>
                      <a:pt x="2436" y="0"/>
                    </a:moveTo>
                    <a:lnTo>
                      <a:pt x="1" y="0"/>
                    </a:lnTo>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sp>
            <p:nvSpPr>
              <p:cNvPr id="314" name="Google Shape;314;p1"/>
              <p:cNvSpPr/>
              <p:nvPr/>
            </p:nvSpPr>
            <p:spPr>
              <a:xfrm>
                <a:off x="769875" y="2456250"/>
                <a:ext cx="31075" cy="31075"/>
              </a:xfrm>
              <a:custGeom>
                <a:rect b="b" l="l" r="r" t="t"/>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solidFill>
                <a:schemeClr val="accent1"/>
              </a:solidFill>
              <a:ln cap="flat" cmpd="sng" w="25400">
                <a:solidFill>
                  <a:srgbClr val="6C9000"/>
                </a:solidFill>
                <a:prstDash val="solid"/>
                <a:round/>
                <a:headEnd len="sm" w="sm" type="none"/>
                <a:tailEnd len="sm" w="sm" type="none"/>
              </a:ln>
            </p:spPr>
            <p:txBody>
              <a:bodyPr anchorCtr="0" anchor="ctr" bIns="50650" lIns="50650" spcFirstLastPara="1" rIns="50650" wrap="square" tIns="50650">
                <a:noAutofit/>
              </a:bodyPr>
              <a:lstStyle/>
              <a:p>
                <a:pPr indent="0" lvl="0" marL="0" marR="0" rtl="0" algn="l">
                  <a:spcBef>
                    <a:spcPts val="0"/>
                  </a:spcBef>
                  <a:spcAft>
                    <a:spcPts val="0"/>
                  </a:spcAft>
                  <a:buNone/>
                </a:pPr>
                <a:r>
                  <a:t/>
                </a:r>
                <a:endParaRPr sz="4488">
                  <a:solidFill>
                    <a:schemeClr val="lt1"/>
                  </a:solidFill>
                  <a:latin typeface="Calibri"/>
                  <a:ea typeface="Calibri"/>
                  <a:cs typeface="Calibri"/>
                  <a:sym typeface="Calibri"/>
                </a:endParaRPr>
              </a:p>
            </p:txBody>
          </p:sp>
        </p:grpSp>
        <p:cxnSp>
          <p:nvCxnSpPr>
            <p:cNvPr id="315" name="Google Shape;315;p1"/>
            <p:cNvCxnSpPr>
              <a:stCxn id="296" idx="2"/>
              <a:endCxn id="297" idx="0"/>
            </p:cNvCxnSpPr>
            <p:nvPr/>
          </p:nvCxnSpPr>
          <p:spPr>
            <a:xfrm flipH="1">
              <a:off x="15188673" y="15692988"/>
              <a:ext cx="1761900" cy="547200"/>
            </a:xfrm>
            <a:prstGeom prst="straightConnector1">
              <a:avLst/>
            </a:prstGeom>
            <a:noFill/>
            <a:ln cap="flat" cmpd="sng" w="9525">
              <a:solidFill>
                <a:schemeClr val="dk1"/>
              </a:solidFill>
              <a:prstDash val="solid"/>
              <a:round/>
              <a:headEnd len="med" w="med" type="none"/>
              <a:tailEnd len="med" w="med" type="none"/>
            </a:ln>
          </p:spPr>
        </p:cxnSp>
        <p:cxnSp>
          <p:nvCxnSpPr>
            <p:cNvPr id="316" name="Google Shape;316;p1"/>
            <p:cNvCxnSpPr>
              <a:endCxn id="298" idx="0"/>
            </p:cNvCxnSpPr>
            <p:nvPr/>
          </p:nvCxnSpPr>
          <p:spPr>
            <a:xfrm>
              <a:off x="16950553" y="15692850"/>
              <a:ext cx="1722900" cy="547200"/>
            </a:xfrm>
            <a:prstGeom prst="straightConnector1">
              <a:avLst/>
            </a:prstGeom>
            <a:noFill/>
            <a:ln cap="flat" cmpd="sng" w="9525">
              <a:solidFill>
                <a:schemeClr val="dk1"/>
              </a:solidFill>
              <a:prstDash val="solid"/>
              <a:round/>
              <a:headEnd len="med" w="med" type="none"/>
              <a:tailEnd len="med" w="med" type="none"/>
            </a:ln>
          </p:spPr>
        </p:cxnSp>
        <p:sp>
          <p:nvSpPr>
            <p:cNvPr id="317" name="Google Shape;317;p1"/>
            <p:cNvSpPr/>
            <p:nvPr/>
          </p:nvSpPr>
          <p:spPr>
            <a:xfrm>
              <a:off x="20122163" y="17899975"/>
              <a:ext cx="593784" cy="741798"/>
            </a:xfrm>
            <a:prstGeom prst="lightningBol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8" name="Google Shape;318;p1"/>
            <p:cNvSpPr/>
            <p:nvPr/>
          </p:nvSpPr>
          <p:spPr>
            <a:xfrm>
              <a:off x="20098963" y="18757450"/>
              <a:ext cx="640200" cy="615000"/>
            </a:xfrm>
            <a:prstGeom prst="sun">
              <a:avLst>
                <a:gd fmla="val 25000" name="adj"/>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19" name="Google Shape;319;p1"/>
            <p:cNvGrpSpPr/>
            <p:nvPr/>
          </p:nvGrpSpPr>
          <p:grpSpPr>
            <a:xfrm>
              <a:off x="20072113" y="19529588"/>
              <a:ext cx="693900" cy="688800"/>
              <a:chOff x="21525875" y="19387213"/>
              <a:chExt cx="693900" cy="688800"/>
            </a:xfrm>
          </p:grpSpPr>
          <p:sp>
            <p:nvSpPr>
              <p:cNvPr id="320" name="Google Shape;320;p1"/>
              <p:cNvSpPr/>
              <p:nvPr/>
            </p:nvSpPr>
            <p:spPr>
              <a:xfrm>
                <a:off x="21596675" y="19458025"/>
                <a:ext cx="552300" cy="547200"/>
              </a:xfrm>
              <a:prstGeom prst="donut">
                <a:avLst>
                  <a:gd fmla="val 25000" name="adj"/>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1" name="Google Shape;321;p1"/>
              <p:cNvSpPr/>
              <p:nvPr/>
            </p:nvSpPr>
            <p:spPr>
              <a:xfrm>
                <a:off x="21821675" y="19387213"/>
                <a:ext cx="102300" cy="70800"/>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2" name="Google Shape;322;p1"/>
              <p:cNvSpPr/>
              <p:nvPr/>
            </p:nvSpPr>
            <p:spPr>
              <a:xfrm rot="-5400000">
                <a:off x="22133225" y="19696213"/>
                <a:ext cx="102300" cy="70800"/>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3" name="Google Shape;323;p1"/>
              <p:cNvSpPr/>
              <p:nvPr/>
            </p:nvSpPr>
            <p:spPr>
              <a:xfrm rot="-7034504">
                <a:off x="22097935" y="19548875"/>
                <a:ext cx="102240" cy="70843"/>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4" name="Google Shape;324;p1"/>
              <p:cNvSpPr/>
              <p:nvPr/>
            </p:nvSpPr>
            <p:spPr>
              <a:xfrm rot="-9039084">
                <a:off x="21980981" y="19429190"/>
                <a:ext cx="102219" cy="70924"/>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5" name="Google Shape;325;p1"/>
              <p:cNvSpPr/>
              <p:nvPr/>
            </p:nvSpPr>
            <p:spPr>
              <a:xfrm rot="-7034504">
                <a:off x="21547260" y="19840450"/>
                <a:ext cx="102240" cy="70843"/>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6" name="Google Shape;326;p1"/>
              <p:cNvSpPr/>
              <p:nvPr/>
            </p:nvSpPr>
            <p:spPr>
              <a:xfrm rot="-9039084">
                <a:off x="21664106" y="19958015"/>
                <a:ext cx="102219" cy="70924"/>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7" name="Google Shape;327;p1"/>
              <p:cNvSpPr/>
              <p:nvPr/>
            </p:nvSpPr>
            <p:spPr>
              <a:xfrm>
                <a:off x="21821675" y="20005213"/>
                <a:ext cx="102300" cy="70800"/>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8" name="Google Shape;328;p1"/>
              <p:cNvSpPr/>
              <p:nvPr/>
            </p:nvSpPr>
            <p:spPr>
              <a:xfrm rot="-5400000">
                <a:off x="21510125" y="19696213"/>
                <a:ext cx="102300" cy="70800"/>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9" name="Google Shape;329;p1"/>
              <p:cNvSpPr/>
              <p:nvPr/>
            </p:nvSpPr>
            <p:spPr>
              <a:xfrm rot="-3571556">
                <a:off x="22097869" y="19843825"/>
                <a:ext cx="102337" cy="70851"/>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0" name="Google Shape;330;p1"/>
              <p:cNvSpPr/>
              <p:nvPr/>
            </p:nvSpPr>
            <p:spPr>
              <a:xfrm rot="-1982277">
                <a:off x="21980914" y="19960578"/>
                <a:ext cx="102349" cy="70808"/>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1" name="Google Shape;331;p1"/>
              <p:cNvSpPr/>
              <p:nvPr/>
            </p:nvSpPr>
            <p:spPr>
              <a:xfrm rot="-1982277">
                <a:off x="21641514" y="19441578"/>
                <a:ext cx="102349" cy="70808"/>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2" name="Google Shape;332;p1"/>
              <p:cNvSpPr/>
              <p:nvPr/>
            </p:nvSpPr>
            <p:spPr>
              <a:xfrm rot="-3571556">
                <a:off x="21547194" y="19551650"/>
                <a:ext cx="102337" cy="70851"/>
              </a:xfrm>
              <a:prstGeom prst="rect">
                <a:avLst/>
              </a:prstGeom>
              <a:solidFill>
                <a:schemeClr val="lt1"/>
              </a:solidFill>
              <a:ln cap="flat" cmpd="sng" w="19050">
                <a:solidFill>
                  <a:srgbClr val="6C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grpSp>
      <p:pic>
        <p:nvPicPr>
          <p:cNvPr id="333" name="Google Shape;333;p1"/>
          <p:cNvPicPr preferRelativeResize="0"/>
          <p:nvPr/>
        </p:nvPicPr>
        <p:blipFill>
          <a:blip r:embed="rId47">
            <a:alphaModFix/>
          </a:blip>
          <a:stretch>
            <a:fillRect/>
          </a:stretch>
        </p:blipFill>
        <p:spPr>
          <a:xfrm>
            <a:off x="23416738" y="15515575"/>
            <a:ext cx="3726025" cy="2012050"/>
          </a:xfrm>
          <a:prstGeom prst="rect">
            <a:avLst/>
          </a:prstGeom>
          <a:noFill/>
          <a:ln>
            <a:noFill/>
          </a:ln>
        </p:spPr>
      </p:pic>
      <p:pic>
        <p:nvPicPr>
          <p:cNvPr id="334" name="Google Shape;334;p1"/>
          <p:cNvPicPr preferRelativeResize="0"/>
          <p:nvPr/>
        </p:nvPicPr>
        <p:blipFill>
          <a:blip r:embed="rId48">
            <a:alphaModFix/>
          </a:blip>
          <a:stretch>
            <a:fillRect/>
          </a:stretch>
        </p:blipFill>
        <p:spPr>
          <a:xfrm>
            <a:off x="23383938" y="18181025"/>
            <a:ext cx="3791656" cy="1857900"/>
          </a:xfrm>
          <a:prstGeom prst="rect">
            <a:avLst/>
          </a:prstGeom>
          <a:noFill/>
          <a:ln>
            <a:noFill/>
          </a:ln>
        </p:spPr>
      </p:pic>
      <p:sp>
        <p:nvSpPr>
          <p:cNvPr id="335" name="Google Shape;335;p1"/>
          <p:cNvSpPr txBox="1"/>
          <p:nvPr/>
        </p:nvSpPr>
        <p:spPr>
          <a:xfrm>
            <a:off x="20516250" y="15659700"/>
            <a:ext cx="26322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2000">
                <a:solidFill>
                  <a:schemeClr val="dk1"/>
                </a:solidFill>
                <a:latin typeface="Calibri"/>
                <a:ea typeface="Calibri"/>
                <a:cs typeface="Calibri"/>
                <a:sym typeface="Calibri"/>
              </a:rPr>
              <a:t>When a polymer is formed from two or more monomers with reactive  side chain functionalities.</a:t>
            </a:r>
            <a:endParaRPr sz="2000">
              <a:solidFill>
                <a:schemeClr val="dk1"/>
              </a:solidFill>
              <a:latin typeface="Calibri"/>
              <a:ea typeface="Calibri"/>
              <a:cs typeface="Calibri"/>
              <a:sym typeface="Calibri"/>
            </a:endParaRPr>
          </a:p>
        </p:txBody>
      </p:sp>
      <p:sp>
        <p:nvSpPr>
          <p:cNvPr id="336" name="Google Shape;336;p1"/>
          <p:cNvSpPr txBox="1"/>
          <p:nvPr/>
        </p:nvSpPr>
        <p:spPr>
          <a:xfrm>
            <a:off x="20764500" y="18424100"/>
            <a:ext cx="2245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ES" sz="2000">
                <a:solidFill>
                  <a:schemeClr val="dk1"/>
                </a:solidFill>
                <a:latin typeface="Calibri"/>
                <a:ea typeface="Calibri"/>
                <a:cs typeface="Calibri"/>
                <a:sym typeface="Calibri"/>
              </a:rPr>
              <a:t>When a vinyl, oleic monomer is activated and adds sequentially until terminated.</a:t>
            </a:r>
            <a:endParaRPr/>
          </a:p>
        </p:txBody>
      </p:sp>
      <p:sp>
        <p:nvSpPr>
          <p:cNvPr id="337" name="Google Shape;337;p1"/>
          <p:cNvSpPr txBox="1"/>
          <p:nvPr/>
        </p:nvSpPr>
        <p:spPr>
          <a:xfrm>
            <a:off x="20516250" y="20257000"/>
            <a:ext cx="7494600" cy="1416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s-ES" sz="2000">
                <a:solidFill>
                  <a:schemeClr val="dk1"/>
                </a:solidFill>
                <a:latin typeface="Calibri"/>
                <a:ea typeface="Calibri"/>
                <a:cs typeface="Calibri"/>
                <a:sym typeface="Calibri"/>
              </a:rPr>
              <a:t>Variations of addition polymerization: </a:t>
            </a:r>
            <a:r>
              <a:rPr lang="es-ES" sz="2000">
                <a:solidFill>
                  <a:schemeClr val="dk1"/>
                </a:solidFill>
                <a:latin typeface="Calibri"/>
                <a:ea typeface="Calibri"/>
                <a:cs typeface="Calibri"/>
                <a:sym typeface="Calibri"/>
              </a:rPr>
              <a:t>cationic, anionic, free-radical, atom transfer radical polymerization (ATRP), ring-opening polymerization (ROP), nitroxide-mediated radical polymerization (NMP), reversible addition-fragmentation chain transfer (RAFT).  </a:t>
            </a:r>
            <a:endParaRPr sz="2000">
              <a:solidFill>
                <a:schemeClr val="dk1"/>
              </a:solidFill>
              <a:latin typeface="Calibri"/>
              <a:ea typeface="Calibri"/>
              <a:cs typeface="Calibri"/>
              <a:sym typeface="Calibri"/>
            </a:endParaRPr>
          </a:p>
        </p:txBody>
      </p:sp>
      <p:pic>
        <p:nvPicPr>
          <p:cNvPr id="338" name="Google Shape;338;p1"/>
          <p:cNvPicPr preferRelativeResize="0"/>
          <p:nvPr/>
        </p:nvPicPr>
        <p:blipFill>
          <a:blip r:embed="rId49">
            <a:alphaModFix/>
          </a:blip>
          <a:stretch>
            <a:fillRect/>
          </a:stretch>
        </p:blipFill>
        <p:spPr>
          <a:xfrm>
            <a:off x="13361500" y="19692419"/>
            <a:ext cx="1964100" cy="1760169"/>
          </a:xfrm>
          <a:prstGeom prst="rect">
            <a:avLst/>
          </a:prstGeom>
          <a:noFill/>
          <a:ln>
            <a:noFill/>
          </a:ln>
        </p:spPr>
      </p:pic>
      <p:grpSp>
        <p:nvGrpSpPr>
          <p:cNvPr id="339" name="Google Shape;339;p1"/>
          <p:cNvGrpSpPr/>
          <p:nvPr/>
        </p:nvGrpSpPr>
        <p:grpSpPr>
          <a:xfrm>
            <a:off x="28801775" y="1210450"/>
            <a:ext cx="12291600" cy="8238175"/>
            <a:chOff x="30478175" y="1210450"/>
            <a:chExt cx="12291600" cy="8238175"/>
          </a:xfrm>
        </p:grpSpPr>
        <p:sp>
          <p:nvSpPr>
            <p:cNvPr id="340" name="Google Shape;340;p1"/>
            <p:cNvSpPr txBox="1"/>
            <p:nvPr/>
          </p:nvSpPr>
          <p:spPr>
            <a:xfrm>
              <a:off x="30478175" y="1210450"/>
              <a:ext cx="6859800" cy="769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ES" sz="2400">
                  <a:solidFill>
                    <a:schemeClr val="dk1"/>
                  </a:solidFill>
                  <a:latin typeface="Calibri"/>
                  <a:ea typeface="Calibri"/>
                  <a:cs typeface="Calibri"/>
                  <a:sym typeface="Calibri"/>
                </a:rPr>
                <a:t>Costs and Benefits</a:t>
              </a:r>
              <a:endParaRPr sz="2400">
                <a:solidFill>
                  <a:schemeClr val="dk1"/>
                </a:solidFill>
                <a:latin typeface="Calibri"/>
                <a:ea typeface="Calibri"/>
                <a:cs typeface="Calibri"/>
                <a:sym typeface="Calibri"/>
              </a:endParaRPr>
            </a:p>
            <a:p>
              <a:pPr indent="0" lvl="0" marL="0" rtl="0" algn="just">
                <a:spcBef>
                  <a:spcPts val="0"/>
                </a:spcBef>
                <a:spcAft>
                  <a:spcPts val="0"/>
                </a:spcAft>
                <a:buNone/>
              </a:pPr>
              <a:r>
                <a:rPr lang="es-ES" sz="2400">
                  <a:solidFill>
                    <a:schemeClr val="dk1"/>
                  </a:solidFill>
                  <a:latin typeface="Calibri"/>
                  <a:ea typeface="Calibri"/>
                  <a:cs typeface="Calibri"/>
                  <a:sym typeface="Calibri"/>
                </a:rPr>
                <a:t>Though natural polymers are the key to creating a more sustainable future, this goal cannot be achieved without synthetic means. To have a more green and sustainable future, the synthetic polymer realm must be ready to adopt biobased and biorenewable feedstocks to reduce the dependence on fossil fuels and continue developing and innovating biobased polymers that are biocompatible and biodegradable through enzymatic degradation yielding inert biomass or feedstock generation. Additionally, current industry should continue improving and adopting green and sustainable synthesis into is core by integrating and investing in catalysis, methodologies and </a:t>
              </a:r>
              <a:r>
                <a:rPr lang="es-ES" sz="2400">
                  <a:solidFill>
                    <a:schemeClr val="dk1"/>
                  </a:solidFill>
                  <a:latin typeface="Calibri"/>
                  <a:ea typeface="Calibri"/>
                  <a:cs typeface="Calibri"/>
                  <a:sym typeface="Calibri"/>
                </a:rPr>
                <a:t>scalability</a:t>
              </a:r>
              <a:r>
                <a:rPr lang="es-ES" sz="2400">
                  <a:solidFill>
                    <a:schemeClr val="dk1"/>
                  </a:solidFill>
                  <a:latin typeface="Calibri"/>
                  <a:ea typeface="Calibri"/>
                  <a:cs typeface="Calibri"/>
                  <a:sym typeface="Calibri"/>
                </a:rPr>
                <a:t>.  Systematically, a closed loop, circular economy would facilitate improved recyclability and processability of synthetic natural polymers. As with most new consumables in the market, unfortunately the greener polymer market has not found its foundation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41" name="Google Shape;341;p1"/>
            <p:cNvSpPr txBox="1"/>
            <p:nvPr/>
          </p:nvSpPr>
          <p:spPr>
            <a:xfrm>
              <a:off x="30478175" y="8155625"/>
              <a:ext cx="122916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ES" sz="2400">
                  <a:solidFill>
                    <a:schemeClr val="dk1"/>
                  </a:solidFill>
                  <a:latin typeface="Calibri"/>
                  <a:ea typeface="Calibri"/>
                  <a:cs typeface="Calibri"/>
                  <a:sym typeface="Calibri"/>
                </a:rPr>
                <a:t>and cracked the consumer code for market readiness and implementation, policy, </a:t>
              </a:r>
              <a:r>
                <a:rPr lang="es-ES" sz="2400">
                  <a:solidFill>
                    <a:schemeClr val="dk1"/>
                  </a:solidFill>
                  <a:latin typeface="Calibri"/>
                  <a:ea typeface="Calibri"/>
                  <a:cs typeface="Calibri"/>
                  <a:sym typeface="Calibri"/>
                </a:rPr>
                <a:t>investment</a:t>
              </a:r>
              <a:r>
                <a:rPr lang="es-ES" sz="2400">
                  <a:solidFill>
                    <a:schemeClr val="dk1"/>
                  </a:solidFill>
                  <a:latin typeface="Calibri"/>
                  <a:ea typeface="Calibri"/>
                  <a:cs typeface="Calibri"/>
                  <a:sym typeface="Calibri"/>
                </a:rPr>
                <a:t> and incentivization could always help foster the growth necessary to replace current unsustainable </a:t>
              </a:r>
              <a:r>
                <a:rPr lang="es-ES" sz="2400">
                  <a:solidFill>
                    <a:schemeClr val="dk1"/>
                  </a:solidFill>
                  <a:latin typeface="Calibri"/>
                  <a:ea typeface="Calibri"/>
                  <a:cs typeface="Calibri"/>
                  <a:sym typeface="Calibri"/>
                </a:rPr>
                <a:t>synthetic</a:t>
              </a:r>
              <a:r>
                <a:rPr lang="es-ES" sz="2400">
                  <a:solidFill>
                    <a:schemeClr val="dk1"/>
                  </a:solidFill>
                  <a:latin typeface="Calibri"/>
                  <a:ea typeface="Calibri"/>
                  <a:cs typeface="Calibri"/>
                  <a:sym typeface="Calibri"/>
                </a:rPr>
                <a:t> polymers and aid in the plastic pandemic. </a:t>
              </a:r>
              <a:endParaRPr sz="3200">
                <a:solidFill>
                  <a:schemeClr val="dk1"/>
                </a:solidFill>
                <a:latin typeface="Calibri"/>
                <a:ea typeface="Calibri"/>
                <a:cs typeface="Calibri"/>
                <a:sym typeface="Calibri"/>
              </a:endParaRPr>
            </a:p>
          </p:txBody>
        </p:sp>
      </p:grpSp>
      <p:pic>
        <p:nvPicPr>
          <p:cNvPr id="342" name="Google Shape;342;p1"/>
          <p:cNvPicPr preferRelativeResize="0"/>
          <p:nvPr/>
        </p:nvPicPr>
        <p:blipFill>
          <a:blip r:embed="rId50">
            <a:alphaModFix/>
          </a:blip>
          <a:stretch>
            <a:fillRect/>
          </a:stretch>
        </p:blipFill>
        <p:spPr>
          <a:xfrm>
            <a:off x="29142779" y="12850915"/>
            <a:ext cx="882051" cy="778410"/>
          </a:xfrm>
          <a:prstGeom prst="rect">
            <a:avLst/>
          </a:prstGeom>
          <a:noFill/>
          <a:ln>
            <a:noFill/>
          </a:ln>
        </p:spPr>
      </p:pic>
      <p:pic>
        <p:nvPicPr>
          <p:cNvPr id="343" name="Google Shape;343;p1"/>
          <p:cNvPicPr preferRelativeResize="0"/>
          <p:nvPr/>
        </p:nvPicPr>
        <p:blipFill>
          <a:blip r:embed="rId51">
            <a:alphaModFix/>
          </a:blip>
          <a:stretch>
            <a:fillRect/>
          </a:stretch>
        </p:blipFill>
        <p:spPr>
          <a:xfrm>
            <a:off x="30275850" y="12781100"/>
            <a:ext cx="984075" cy="1004570"/>
          </a:xfrm>
          <a:prstGeom prst="rect">
            <a:avLst/>
          </a:prstGeom>
          <a:noFill/>
          <a:ln>
            <a:noFill/>
          </a:ln>
        </p:spPr>
      </p:pic>
      <p:pic>
        <p:nvPicPr>
          <p:cNvPr id="344" name="Google Shape;344;p1"/>
          <p:cNvPicPr preferRelativeResize="0"/>
          <p:nvPr/>
        </p:nvPicPr>
        <p:blipFill>
          <a:blip r:embed="rId52">
            <a:alphaModFix/>
          </a:blip>
          <a:stretch>
            <a:fillRect/>
          </a:stretch>
        </p:blipFill>
        <p:spPr>
          <a:xfrm>
            <a:off x="31312000" y="12781087"/>
            <a:ext cx="1956771" cy="918050"/>
          </a:xfrm>
          <a:prstGeom prst="rect">
            <a:avLst/>
          </a:prstGeom>
          <a:noFill/>
          <a:ln>
            <a:noFill/>
          </a:ln>
        </p:spPr>
      </p:pic>
      <p:sp>
        <p:nvSpPr>
          <p:cNvPr id="345" name="Google Shape;345;p1"/>
          <p:cNvSpPr/>
          <p:nvPr/>
        </p:nvSpPr>
        <p:spPr>
          <a:xfrm>
            <a:off x="33469571" y="11939908"/>
            <a:ext cx="3488700" cy="3326400"/>
          </a:xfrm>
          <a:prstGeom prst="ellipse">
            <a:avLst/>
          </a:prstGeom>
          <a:gradFill>
            <a:gsLst>
              <a:gs pos="0">
                <a:srgbClr val="76A600"/>
              </a:gs>
              <a:gs pos="80000">
                <a:srgbClr val="9DDB00"/>
              </a:gs>
              <a:gs pos="100000">
                <a:srgbClr val="9FE100"/>
              </a:gs>
            </a:gsLst>
            <a:lin ang="16200038" scaled="0"/>
          </a:gra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s-ES" sz="3200">
                <a:solidFill>
                  <a:schemeClr val="lt1"/>
                </a:solidFill>
                <a:latin typeface="Calibri"/>
                <a:ea typeface="Calibri"/>
                <a:cs typeface="Calibri"/>
                <a:sym typeface="Calibri"/>
              </a:rPr>
              <a:t>Sustainable Applications</a:t>
            </a:r>
            <a:endParaRPr sz="3200">
              <a:solidFill>
                <a:schemeClr val="lt1"/>
              </a:solidFill>
              <a:latin typeface="Calibri"/>
              <a:ea typeface="Calibri"/>
              <a:cs typeface="Calibri"/>
              <a:sym typeface="Calibri"/>
            </a:endParaRPr>
          </a:p>
        </p:txBody>
      </p:sp>
      <p:pic>
        <p:nvPicPr>
          <p:cNvPr id="346" name="Google Shape;346;p1"/>
          <p:cNvPicPr preferRelativeResize="0"/>
          <p:nvPr/>
        </p:nvPicPr>
        <p:blipFill rotWithShape="1">
          <a:blip r:embed="rId19">
            <a:alphaModFix/>
          </a:blip>
          <a:srcRect b="49034" l="0" r="70659" t="0"/>
          <a:stretch/>
        </p:blipFill>
        <p:spPr>
          <a:xfrm>
            <a:off x="31774700" y="9642388"/>
            <a:ext cx="1858275" cy="2103750"/>
          </a:xfrm>
          <a:prstGeom prst="rect">
            <a:avLst/>
          </a:prstGeom>
          <a:noFill/>
          <a:ln>
            <a:noFill/>
          </a:ln>
        </p:spPr>
      </p:pic>
      <p:sp>
        <p:nvSpPr>
          <p:cNvPr id="347" name="Google Shape;347;p1"/>
          <p:cNvSpPr/>
          <p:nvPr/>
        </p:nvSpPr>
        <p:spPr>
          <a:xfrm>
            <a:off x="30275850" y="11851850"/>
            <a:ext cx="2135700" cy="6705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dk1"/>
                </a:solidFill>
                <a:latin typeface="Calibri"/>
                <a:ea typeface="Calibri"/>
                <a:cs typeface="Calibri"/>
                <a:sym typeface="Calibri"/>
              </a:rPr>
              <a:t>3D Printing</a:t>
            </a:r>
            <a:endParaRPr b="1" sz="2400">
              <a:solidFill>
                <a:schemeClr val="dk1"/>
              </a:solidFill>
              <a:latin typeface="Calibri"/>
              <a:ea typeface="Calibri"/>
              <a:cs typeface="Calibri"/>
              <a:sym typeface="Calibri"/>
            </a:endParaRPr>
          </a:p>
        </p:txBody>
      </p:sp>
      <p:sp>
        <p:nvSpPr>
          <p:cNvPr id="348" name="Google Shape;348;p1"/>
          <p:cNvSpPr/>
          <p:nvPr/>
        </p:nvSpPr>
        <p:spPr>
          <a:xfrm>
            <a:off x="34988500" y="11086988"/>
            <a:ext cx="2913000" cy="5541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000">
                <a:solidFill>
                  <a:schemeClr val="dk1"/>
                </a:solidFill>
                <a:latin typeface="Calibri"/>
                <a:ea typeface="Calibri"/>
                <a:cs typeface="Calibri"/>
                <a:sym typeface="Calibri"/>
              </a:rPr>
              <a:t>Bio-Based Monomers</a:t>
            </a:r>
            <a:endParaRPr b="1" sz="2000">
              <a:solidFill>
                <a:schemeClr val="dk1"/>
              </a:solidFill>
              <a:latin typeface="Calibri"/>
              <a:ea typeface="Calibri"/>
              <a:cs typeface="Calibri"/>
              <a:sym typeface="Calibri"/>
            </a:endParaRPr>
          </a:p>
        </p:txBody>
      </p:sp>
      <p:sp>
        <p:nvSpPr>
          <p:cNvPr id="349" name="Google Shape;349;p1"/>
          <p:cNvSpPr/>
          <p:nvPr/>
        </p:nvSpPr>
        <p:spPr>
          <a:xfrm>
            <a:off x="29303688" y="15208913"/>
            <a:ext cx="4307100" cy="7101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000">
                <a:solidFill>
                  <a:schemeClr val="dk1"/>
                </a:solidFill>
                <a:latin typeface="Calibri"/>
                <a:ea typeface="Calibri"/>
                <a:cs typeface="Calibri"/>
                <a:sym typeface="Calibri"/>
              </a:rPr>
              <a:t>Environmentally &amp; Medically Compatible  Polymers</a:t>
            </a:r>
            <a:endParaRPr b="1" sz="2000">
              <a:solidFill>
                <a:schemeClr val="dk1"/>
              </a:solidFill>
              <a:latin typeface="Calibri"/>
              <a:ea typeface="Calibri"/>
              <a:cs typeface="Calibri"/>
              <a:sym typeface="Calibri"/>
            </a:endParaRPr>
          </a:p>
        </p:txBody>
      </p:sp>
      <p:sp>
        <p:nvSpPr>
          <p:cNvPr id="350" name="Google Shape;350;p1"/>
          <p:cNvSpPr txBox="1"/>
          <p:nvPr/>
        </p:nvSpPr>
        <p:spPr>
          <a:xfrm>
            <a:off x="29259950" y="13613838"/>
            <a:ext cx="64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PVA</a:t>
            </a:r>
            <a:endParaRPr b="1" sz="2000">
              <a:solidFill>
                <a:schemeClr val="dk1"/>
              </a:solidFill>
              <a:latin typeface="Calibri"/>
              <a:ea typeface="Calibri"/>
              <a:cs typeface="Calibri"/>
              <a:sym typeface="Calibri"/>
            </a:endParaRPr>
          </a:p>
        </p:txBody>
      </p:sp>
      <p:sp>
        <p:nvSpPr>
          <p:cNvPr id="351" name="Google Shape;351;p1"/>
          <p:cNvSpPr txBox="1"/>
          <p:nvPr/>
        </p:nvSpPr>
        <p:spPr>
          <a:xfrm>
            <a:off x="30463488" y="13613825"/>
            <a:ext cx="64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PLA</a:t>
            </a:r>
            <a:endParaRPr b="1" sz="2000">
              <a:solidFill>
                <a:schemeClr val="dk1"/>
              </a:solidFill>
              <a:latin typeface="Calibri"/>
              <a:ea typeface="Calibri"/>
              <a:cs typeface="Calibri"/>
              <a:sym typeface="Calibri"/>
            </a:endParaRPr>
          </a:p>
        </p:txBody>
      </p:sp>
      <p:sp>
        <p:nvSpPr>
          <p:cNvPr id="352" name="Google Shape;352;p1"/>
          <p:cNvSpPr txBox="1"/>
          <p:nvPr/>
        </p:nvSpPr>
        <p:spPr>
          <a:xfrm>
            <a:off x="31923754" y="13613850"/>
            <a:ext cx="882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PLGA</a:t>
            </a:r>
            <a:endParaRPr b="1" sz="2000">
              <a:solidFill>
                <a:schemeClr val="dk1"/>
              </a:solidFill>
              <a:latin typeface="Calibri"/>
              <a:ea typeface="Calibri"/>
              <a:cs typeface="Calibri"/>
              <a:sym typeface="Calibri"/>
            </a:endParaRPr>
          </a:p>
        </p:txBody>
      </p:sp>
      <p:pic>
        <p:nvPicPr>
          <p:cNvPr id="353" name="Google Shape;353;p1"/>
          <p:cNvPicPr preferRelativeResize="0"/>
          <p:nvPr/>
        </p:nvPicPr>
        <p:blipFill>
          <a:blip r:embed="rId53">
            <a:alphaModFix/>
          </a:blip>
          <a:stretch>
            <a:fillRect/>
          </a:stretch>
        </p:blipFill>
        <p:spPr>
          <a:xfrm>
            <a:off x="30672525" y="14106426"/>
            <a:ext cx="1569425" cy="805323"/>
          </a:xfrm>
          <a:prstGeom prst="rect">
            <a:avLst/>
          </a:prstGeom>
          <a:noFill/>
          <a:ln>
            <a:noFill/>
          </a:ln>
        </p:spPr>
      </p:pic>
      <p:sp>
        <p:nvSpPr>
          <p:cNvPr id="354" name="Google Shape;354;p1"/>
          <p:cNvSpPr txBox="1"/>
          <p:nvPr/>
        </p:nvSpPr>
        <p:spPr>
          <a:xfrm>
            <a:off x="30024813" y="14297700"/>
            <a:ext cx="64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PCL</a:t>
            </a:r>
            <a:endParaRPr b="1" sz="2000">
              <a:solidFill>
                <a:schemeClr val="dk1"/>
              </a:solidFill>
              <a:latin typeface="Calibri"/>
              <a:ea typeface="Calibri"/>
              <a:cs typeface="Calibri"/>
              <a:sym typeface="Calibri"/>
            </a:endParaRPr>
          </a:p>
        </p:txBody>
      </p:sp>
      <p:grpSp>
        <p:nvGrpSpPr>
          <p:cNvPr id="355" name="Google Shape;355;p1"/>
          <p:cNvGrpSpPr/>
          <p:nvPr/>
        </p:nvGrpSpPr>
        <p:grpSpPr>
          <a:xfrm>
            <a:off x="33973701" y="9523533"/>
            <a:ext cx="7098774" cy="1348955"/>
            <a:chOff x="34867426" y="9591608"/>
            <a:chExt cx="7098774" cy="1348955"/>
          </a:xfrm>
        </p:grpSpPr>
        <p:pic>
          <p:nvPicPr>
            <p:cNvPr id="356" name="Google Shape;356;p1"/>
            <p:cNvPicPr preferRelativeResize="0"/>
            <p:nvPr/>
          </p:nvPicPr>
          <p:blipFill>
            <a:blip r:embed="rId54">
              <a:alphaModFix/>
            </a:blip>
            <a:stretch>
              <a:fillRect/>
            </a:stretch>
          </p:blipFill>
          <p:spPr>
            <a:xfrm>
              <a:off x="34867426" y="9670077"/>
              <a:ext cx="1269975" cy="710036"/>
            </a:xfrm>
            <a:prstGeom prst="rect">
              <a:avLst/>
            </a:prstGeom>
            <a:noFill/>
            <a:ln>
              <a:noFill/>
            </a:ln>
          </p:spPr>
        </p:pic>
        <p:pic>
          <p:nvPicPr>
            <p:cNvPr id="357" name="Google Shape;357;p1"/>
            <p:cNvPicPr preferRelativeResize="0"/>
            <p:nvPr/>
          </p:nvPicPr>
          <p:blipFill>
            <a:blip r:embed="rId55">
              <a:alphaModFix/>
            </a:blip>
            <a:stretch>
              <a:fillRect/>
            </a:stretch>
          </p:blipFill>
          <p:spPr>
            <a:xfrm>
              <a:off x="38674175" y="9625983"/>
              <a:ext cx="1269974" cy="673079"/>
            </a:xfrm>
            <a:prstGeom prst="rect">
              <a:avLst/>
            </a:prstGeom>
            <a:noFill/>
            <a:ln>
              <a:noFill/>
            </a:ln>
          </p:spPr>
        </p:pic>
        <p:pic>
          <p:nvPicPr>
            <p:cNvPr id="358" name="Google Shape;358;p1"/>
            <p:cNvPicPr preferRelativeResize="0"/>
            <p:nvPr/>
          </p:nvPicPr>
          <p:blipFill rotWithShape="1">
            <a:blip r:embed="rId56">
              <a:alphaModFix/>
            </a:blip>
            <a:srcRect b="22486" l="0" r="0" t="0"/>
            <a:stretch/>
          </p:blipFill>
          <p:spPr>
            <a:xfrm>
              <a:off x="36686863" y="9670074"/>
              <a:ext cx="1437840" cy="710025"/>
            </a:xfrm>
            <a:prstGeom prst="rect">
              <a:avLst/>
            </a:prstGeom>
            <a:noFill/>
            <a:ln>
              <a:noFill/>
            </a:ln>
          </p:spPr>
        </p:pic>
        <p:pic>
          <p:nvPicPr>
            <p:cNvPr id="359" name="Google Shape;359;p1"/>
            <p:cNvPicPr preferRelativeResize="0"/>
            <p:nvPr/>
          </p:nvPicPr>
          <p:blipFill>
            <a:blip r:embed="rId57">
              <a:alphaModFix/>
            </a:blip>
            <a:stretch>
              <a:fillRect/>
            </a:stretch>
          </p:blipFill>
          <p:spPr>
            <a:xfrm>
              <a:off x="40285608" y="9591608"/>
              <a:ext cx="1569428" cy="741800"/>
            </a:xfrm>
            <a:prstGeom prst="rect">
              <a:avLst/>
            </a:prstGeom>
            <a:noFill/>
            <a:ln>
              <a:noFill/>
            </a:ln>
          </p:spPr>
        </p:pic>
        <p:sp>
          <p:nvSpPr>
            <p:cNvPr id="360" name="Google Shape;360;p1"/>
            <p:cNvSpPr txBox="1"/>
            <p:nvPr/>
          </p:nvSpPr>
          <p:spPr>
            <a:xfrm>
              <a:off x="34885175" y="10447963"/>
              <a:ext cx="174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Itaconic Acid </a:t>
              </a:r>
              <a:endParaRPr b="1" sz="2000">
                <a:solidFill>
                  <a:schemeClr val="dk1"/>
                </a:solidFill>
                <a:latin typeface="Calibri"/>
                <a:ea typeface="Calibri"/>
                <a:cs typeface="Calibri"/>
                <a:sym typeface="Calibri"/>
              </a:endParaRPr>
            </a:p>
          </p:txBody>
        </p:sp>
        <p:sp>
          <p:nvSpPr>
            <p:cNvPr id="361" name="Google Shape;361;p1"/>
            <p:cNvSpPr txBox="1"/>
            <p:nvPr/>
          </p:nvSpPr>
          <p:spPr>
            <a:xfrm>
              <a:off x="36846122" y="10447963"/>
              <a:ext cx="1326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Citric</a:t>
              </a:r>
              <a:r>
                <a:rPr b="1" lang="es-ES" sz="2000">
                  <a:solidFill>
                    <a:schemeClr val="dk1"/>
                  </a:solidFill>
                  <a:latin typeface="Calibri"/>
                  <a:ea typeface="Calibri"/>
                  <a:cs typeface="Calibri"/>
                  <a:sym typeface="Calibri"/>
                </a:rPr>
                <a:t> Acid </a:t>
              </a:r>
              <a:endParaRPr b="1" sz="2000">
                <a:solidFill>
                  <a:schemeClr val="dk1"/>
                </a:solidFill>
                <a:latin typeface="Calibri"/>
                <a:ea typeface="Calibri"/>
                <a:cs typeface="Calibri"/>
                <a:sym typeface="Calibri"/>
              </a:endParaRPr>
            </a:p>
          </p:txBody>
        </p:sp>
        <p:sp>
          <p:nvSpPr>
            <p:cNvPr id="362" name="Google Shape;362;p1"/>
            <p:cNvSpPr txBox="1"/>
            <p:nvPr/>
          </p:nvSpPr>
          <p:spPr>
            <a:xfrm>
              <a:off x="38547175" y="10431550"/>
              <a:ext cx="168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Succinic</a:t>
              </a:r>
              <a:r>
                <a:rPr b="1" lang="es-ES" sz="2000">
                  <a:solidFill>
                    <a:schemeClr val="dk1"/>
                  </a:solidFill>
                  <a:latin typeface="Calibri"/>
                  <a:ea typeface="Calibri"/>
                  <a:cs typeface="Calibri"/>
                  <a:sym typeface="Calibri"/>
                </a:rPr>
                <a:t> Acid </a:t>
              </a:r>
              <a:endParaRPr b="1" sz="2000">
                <a:solidFill>
                  <a:schemeClr val="dk1"/>
                </a:solidFill>
                <a:latin typeface="Calibri"/>
                <a:ea typeface="Calibri"/>
                <a:cs typeface="Calibri"/>
                <a:sym typeface="Calibri"/>
              </a:endParaRPr>
            </a:p>
          </p:txBody>
        </p:sp>
        <p:sp>
          <p:nvSpPr>
            <p:cNvPr id="363" name="Google Shape;363;p1"/>
            <p:cNvSpPr txBox="1"/>
            <p:nvPr/>
          </p:nvSpPr>
          <p:spPr>
            <a:xfrm>
              <a:off x="40285600" y="10431550"/>
              <a:ext cx="168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chemeClr val="dk1"/>
                  </a:solidFill>
                  <a:latin typeface="Calibri"/>
                  <a:ea typeface="Calibri"/>
                  <a:cs typeface="Calibri"/>
                  <a:sym typeface="Calibri"/>
                </a:rPr>
                <a:t>Glutamic</a:t>
              </a:r>
              <a:r>
                <a:rPr b="1" lang="es-ES" sz="2000">
                  <a:solidFill>
                    <a:schemeClr val="dk1"/>
                  </a:solidFill>
                  <a:latin typeface="Calibri"/>
                  <a:ea typeface="Calibri"/>
                  <a:cs typeface="Calibri"/>
                  <a:sym typeface="Calibri"/>
                </a:rPr>
                <a:t> Acid </a:t>
              </a:r>
              <a:endParaRPr b="1" sz="2000">
                <a:solidFill>
                  <a:schemeClr val="dk1"/>
                </a:solidFill>
                <a:latin typeface="Calibri"/>
                <a:ea typeface="Calibri"/>
                <a:cs typeface="Calibri"/>
                <a:sym typeface="Calibri"/>
              </a:endParaRPr>
            </a:p>
          </p:txBody>
        </p:sp>
      </p:grpSp>
      <p:sp>
        <p:nvSpPr>
          <p:cNvPr id="364" name="Google Shape;364;p1"/>
          <p:cNvSpPr/>
          <p:nvPr/>
        </p:nvSpPr>
        <p:spPr>
          <a:xfrm>
            <a:off x="36755075" y="11966375"/>
            <a:ext cx="2913000" cy="7419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000">
                <a:solidFill>
                  <a:schemeClr val="dk1"/>
                </a:solidFill>
                <a:latin typeface="Calibri"/>
                <a:ea typeface="Calibri"/>
                <a:cs typeface="Calibri"/>
                <a:sym typeface="Calibri"/>
              </a:rPr>
              <a:t>Edible Films and Food Packaging</a:t>
            </a:r>
            <a:endParaRPr b="1" sz="2000">
              <a:solidFill>
                <a:schemeClr val="dk1"/>
              </a:solidFill>
              <a:latin typeface="Calibri"/>
              <a:ea typeface="Calibri"/>
              <a:cs typeface="Calibri"/>
              <a:sym typeface="Calibri"/>
            </a:endParaRPr>
          </a:p>
        </p:txBody>
      </p:sp>
      <p:sp>
        <p:nvSpPr>
          <p:cNvPr id="365" name="Google Shape;365;p1"/>
          <p:cNvSpPr txBox="1"/>
          <p:nvPr/>
        </p:nvSpPr>
        <p:spPr>
          <a:xfrm>
            <a:off x="39668063" y="11855813"/>
            <a:ext cx="23928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Polysaccharides</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Lipids</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Proteins</a:t>
            </a:r>
            <a:endParaRPr b="1" sz="2000">
              <a:solidFill>
                <a:schemeClr val="dk1"/>
              </a:solidFill>
              <a:latin typeface="Calibri"/>
              <a:ea typeface="Calibri"/>
              <a:cs typeface="Calibri"/>
              <a:sym typeface="Calibri"/>
            </a:endParaRPr>
          </a:p>
        </p:txBody>
      </p:sp>
      <p:cxnSp>
        <p:nvCxnSpPr>
          <p:cNvPr id="366" name="Google Shape;366;p1"/>
          <p:cNvCxnSpPr/>
          <p:nvPr/>
        </p:nvCxnSpPr>
        <p:spPr>
          <a:xfrm>
            <a:off x="33831400" y="10947400"/>
            <a:ext cx="6883500" cy="12600"/>
          </a:xfrm>
          <a:prstGeom prst="straightConnector1">
            <a:avLst/>
          </a:prstGeom>
          <a:noFill/>
          <a:ln cap="flat" cmpd="sng" w="38100">
            <a:solidFill>
              <a:schemeClr val="accent1"/>
            </a:solidFill>
            <a:prstDash val="solid"/>
            <a:round/>
            <a:headEnd len="med" w="med" type="none"/>
            <a:tailEnd len="med" w="med" type="none"/>
          </a:ln>
        </p:spPr>
      </p:cxnSp>
      <p:cxnSp>
        <p:nvCxnSpPr>
          <p:cNvPr id="367" name="Google Shape;367;p1"/>
          <p:cNvCxnSpPr/>
          <p:nvPr/>
        </p:nvCxnSpPr>
        <p:spPr>
          <a:xfrm>
            <a:off x="28647550" y="12644488"/>
            <a:ext cx="4842300" cy="4800"/>
          </a:xfrm>
          <a:prstGeom prst="straightConnector1">
            <a:avLst/>
          </a:prstGeom>
          <a:noFill/>
          <a:ln cap="flat" cmpd="sng" w="38100">
            <a:solidFill>
              <a:schemeClr val="accent1"/>
            </a:solidFill>
            <a:prstDash val="solid"/>
            <a:round/>
            <a:headEnd len="med" w="med" type="none"/>
            <a:tailEnd len="med" w="med" type="none"/>
          </a:ln>
        </p:spPr>
      </p:cxnSp>
      <p:sp>
        <p:nvSpPr>
          <p:cNvPr id="368" name="Google Shape;368;p1"/>
          <p:cNvSpPr/>
          <p:nvPr/>
        </p:nvSpPr>
        <p:spPr>
          <a:xfrm>
            <a:off x="38942025" y="13073675"/>
            <a:ext cx="2913000" cy="7101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000">
                <a:solidFill>
                  <a:schemeClr val="dk1"/>
                </a:solidFill>
                <a:latin typeface="Calibri"/>
                <a:ea typeface="Calibri"/>
                <a:cs typeface="Calibri"/>
                <a:sym typeface="Calibri"/>
              </a:rPr>
              <a:t>Biomedical Coatings and Activity</a:t>
            </a:r>
            <a:endParaRPr b="1" sz="2000">
              <a:solidFill>
                <a:schemeClr val="dk1"/>
              </a:solidFill>
              <a:latin typeface="Calibri"/>
              <a:ea typeface="Calibri"/>
              <a:cs typeface="Calibri"/>
              <a:sym typeface="Calibri"/>
            </a:endParaRPr>
          </a:p>
        </p:txBody>
      </p:sp>
      <p:sp>
        <p:nvSpPr>
          <p:cNvPr id="369" name="Google Shape;369;p1"/>
          <p:cNvSpPr txBox="1"/>
          <p:nvPr/>
        </p:nvSpPr>
        <p:spPr>
          <a:xfrm>
            <a:off x="39424125" y="13846238"/>
            <a:ext cx="21357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Antiviral</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Antibacterial</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Antifungal</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Antitumor</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Drug Carriers</a:t>
            </a:r>
            <a:endParaRPr b="1"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b="1" lang="es-ES" sz="2000">
                <a:solidFill>
                  <a:schemeClr val="dk1"/>
                </a:solidFill>
                <a:latin typeface="Calibri"/>
                <a:ea typeface="Calibri"/>
                <a:cs typeface="Calibri"/>
                <a:sym typeface="Calibri"/>
              </a:rPr>
              <a:t>Biofilms</a:t>
            </a:r>
            <a:endParaRPr b="1" sz="2000">
              <a:solidFill>
                <a:schemeClr val="dk1"/>
              </a:solidFill>
              <a:latin typeface="Calibri"/>
              <a:ea typeface="Calibri"/>
              <a:cs typeface="Calibri"/>
              <a:sym typeface="Calibri"/>
            </a:endParaRPr>
          </a:p>
        </p:txBody>
      </p:sp>
      <p:sp>
        <p:nvSpPr>
          <p:cNvPr id="370" name="Google Shape;370;p1"/>
          <p:cNvSpPr txBox="1"/>
          <p:nvPr/>
        </p:nvSpPr>
        <p:spPr>
          <a:xfrm>
            <a:off x="18108375" y="7275663"/>
            <a:ext cx="6108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3000">
                <a:solidFill>
                  <a:schemeClr val="dk1"/>
                </a:solidFill>
                <a:latin typeface="Calibri"/>
                <a:ea typeface="Calibri"/>
                <a:cs typeface="Calibri"/>
                <a:sym typeface="Calibri"/>
              </a:rPr>
              <a:t>Synthetic Polymers are Everywhere!</a:t>
            </a:r>
            <a:endParaRPr b="1" sz="3000">
              <a:solidFill>
                <a:schemeClr val="dk1"/>
              </a:solidFill>
              <a:latin typeface="Calibri"/>
              <a:ea typeface="Calibri"/>
              <a:cs typeface="Calibri"/>
              <a:sym typeface="Calibri"/>
            </a:endParaRPr>
          </a:p>
        </p:txBody>
      </p:sp>
      <p:pic>
        <p:nvPicPr>
          <p:cNvPr id="371" name="Google Shape;371;p1"/>
          <p:cNvPicPr preferRelativeResize="0"/>
          <p:nvPr/>
        </p:nvPicPr>
        <p:blipFill>
          <a:blip r:embed="rId58">
            <a:alphaModFix/>
          </a:blip>
          <a:stretch>
            <a:fillRect/>
          </a:stretch>
        </p:blipFill>
        <p:spPr>
          <a:xfrm>
            <a:off x="37287001" y="13142686"/>
            <a:ext cx="1326300" cy="1422766"/>
          </a:xfrm>
          <a:prstGeom prst="rect">
            <a:avLst/>
          </a:prstGeom>
          <a:noFill/>
          <a:ln>
            <a:noFill/>
          </a:ln>
        </p:spPr>
      </p:pic>
      <p:sp>
        <p:nvSpPr>
          <p:cNvPr id="372" name="Google Shape;372;p1"/>
          <p:cNvSpPr/>
          <p:nvPr/>
        </p:nvSpPr>
        <p:spPr>
          <a:xfrm>
            <a:off x="36457525" y="14883663"/>
            <a:ext cx="2632200" cy="1014300"/>
          </a:xfrm>
          <a:prstGeom prst="roundRect">
            <a:avLst>
              <a:gd fmla="val 16667" name="adj"/>
            </a:avLst>
          </a:prstGeom>
          <a:gradFill>
            <a:gsLst>
              <a:gs pos="0">
                <a:srgbClr val="D6FF8E"/>
              </a:gs>
              <a:gs pos="35000">
                <a:srgbClr val="E2FFB1"/>
              </a:gs>
              <a:gs pos="100000">
                <a:srgbClr val="F5FFE0"/>
              </a:gs>
            </a:gsLst>
            <a:lin ang="16200038" scaled="0"/>
          </a:gradFill>
          <a:ln cap="flat" cmpd="sng" w="9525">
            <a:solidFill>
              <a:srgbClr val="92C5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2400">
                <a:solidFill>
                  <a:schemeClr val="dk1"/>
                </a:solidFill>
                <a:latin typeface="Calibri"/>
                <a:ea typeface="Calibri"/>
                <a:cs typeface="Calibri"/>
                <a:sym typeface="Calibri"/>
              </a:rPr>
              <a:t>Tissue Engineering, Nanomedicine</a:t>
            </a:r>
            <a:endParaRPr b="1" sz="2400">
              <a:solidFill>
                <a:schemeClr val="dk1"/>
              </a:solidFill>
              <a:latin typeface="Calibri"/>
              <a:ea typeface="Calibri"/>
              <a:cs typeface="Calibri"/>
              <a:sym typeface="Calibri"/>
            </a:endParaRPr>
          </a:p>
        </p:txBody>
      </p:sp>
      <p:pic>
        <p:nvPicPr>
          <p:cNvPr id="373" name="Google Shape;373;p1"/>
          <p:cNvPicPr preferRelativeResize="0"/>
          <p:nvPr/>
        </p:nvPicPr>
        <p:blipFill>
          <a:blip r:embed="rId59">
            <a:alphaModFix/>
          </a:blip>
          <a:stretch>
            <a:fillRect/>
          </a:stretch>
        </p:blipFill>
        <p:spPr>
          <a:xfrm>
            <a:off x="36846123" y="19628776"/>
            <a:ext cx="1326301" cy="1988521"/>
          </a:xfrm>
          <a:prstGeom prst="rect">
            <a:avLst/>
          </a:prstGeom>
          <a:noFill/>
          <a:ln>
            <a:noFill/>
          </a:ln>
        </p:spPr>
      </p:pic>
      <p:pic>
        <p:nvPicPr>
          <p:cNvPr id="374" name="Google Shape;374;p1"/>
          <p:cNvPicPr preferRelativeResize="0"/>
          <p:nvPr/>
        </p:nvPicPr>
        <p:blipFill>
          <a:blip r:embed="rId60">
            <a:alphaModFix/>
          </a:blip>
          <a:stretch>
            <a:fillRect/>
          </a:stretch>
        </p:blipFill>
        <p:spPr>
          <a:xfrm>
            <a:off x="39550946" y="21068673"/>
            <a:ext cx="882051" cy="464553"/>
          </a:xfrm>
          <a:prstGeom prst="rect">
            <a:avLst/>
          </a:prstGeom>
          <a:noFill/>
          <a:ln>
            <a:noFill/>
          </a:ln>
        </p:spPr>
      </p:pic>
      <p:pic>
        <p:nvPicPr>
          <p:cNvPr id="375" name="Google Shape;375;p1"/>
          <p:cNvPicPr preferRelativeResize="0"/>
          <p:nvPr/>
        </p:nvPicPr>
        <p:blipFill>
          <a:blip r:embed="rId61">
            <a:alphaModFix/>
          </a:blip>
          <a:stretch>
            <a:fillRect/>
          </a:stretch>
        </p:blipFill>
        <p:spPr>
          <a:xfrm>
            <a:off x="32084813" y="18951829"/>
            <a:ext cx="1746599" cy="2183671"/>
          </a:xfrm>
          <a:prstGeom prst="rect">
            <a:avLst/>
          </a:prstGeom>
          <a:noFill/>
          <a:ln>
            <a:noFill/>
          </a:ln>
        </p:spPr>
      </p:pic>
      <p:sp>
        <p:nvSpPr>
          <p:cNvPr id="376" name="Google Shape;376;p1"/>
          <p:cNvSpPr txBox="1"/>
          <p:nvPr/>
        </p:nvSpPr>
        <p:spPr>
          <a:xfrm>
            <a:off x="41526350" y="574875"/>
            <a:ext cx="2135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000">
                <a:solidFill>
                  <a:srgbClr val="6C9000"/>
                </a:solidFill>
                <a:latin typeface="Calibri"/>
                <a:ea typeface="Calibri"/>
                <a:cs typeface="Calibri"/>
                <a:sym typeface="Calibri"/>
              </a:rPr>
              <a:t>Green Principles</a:t>
            </a:r>
            <a:endParaRPr b="1" sz="2000">
              <a:solidFill>
                <a:srgbClr val="6C9000"/>
              </a:solidFill>
              <a:latin typeface="Calibri"/>
              <a:ea typeface="Calibri"/>
              <a:cs typeface="Calibri"/>
              <a:sym typeface="Calibri"/>
            </a:endParaRPr>
          </a:p>
        </p:txBody>
      </p:sp>
      <p:pic>
        <p:nvPicPr>
          <p:cNvPr id="377" name="Google Shape;377;p1"/>
          <p:cNvPicPr preferRelativeResize="0"/>
          <p:nvPr/>
        </p:nvPicPr>
        <p:blipFill rotWithShape="1">
          <a:blip r:embed="rId62">
            <a:alphaModFix/>
          </a:blip>
          <a:srcRect b="9143" l="5977" r="50767" t="17121"/>
          <a:stretch/>
        </p:blipFill>
        <p:spPr>
          <a:xfrm>
            <a:off x="41389600" y="1033099"/>
            <a:ext cx="2166851" cy="5226650"/>
          </a:xfrm>
          <a:prstGeom prst="rect">
            <a:avLst/>
          </a:prstGeom>
          <a:noFill/>
          <a:ln>
            <a:noFill/>
          </a:ln>
        </p:spPr>
      </p:pic>
      <p:pic>
        <p:nvPicPr>
          <p:cNvPr id="378" name="Google Shape;378;p1"/>
          <p:cNvPicPr preferRelativeResize="0"/>
          <p:nvPr/>
        </p:nvPicPr>
        <p:blipFill rotWithShape="1">
          <a:blip r:embed="rId62">
            <a:alphaModFix/>
          </a:blip>
          <a:srcRect b="8870" l="50565" r="5941" t="17208"/>
          <a:stretch/>
        </p:blipFill>
        <p:spPr>
          <a:xfrm>
            <a:off x="41332375" y="6259750"/>
            <a:ext cx="2281299" cy="54864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2024-06-10T13:09:27Z</dcterms:created>
  <dc:creator>Usuario</dc:creator>
</cp:coreProperties>
</file>