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
  </p:notesMasterIdLst>
  <p:sldIdLst>
    <p:sldId id="259" r:id="rId2"/>
  </p:sldIdLst>
  <p:sldSz cx="30275213" cy="42803763"/>
  <p:notesSz cx="6858000" cy="973455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5700">
          <p15:clr>
            <a:srgbClr val="A4A3A4"/>
          </p15:clr>
        </p15:guide>
        <p15:guide id="2" pos="9494">
          <p15:clr>
            <a:srgbClr val="A4A3A4"/>
          </p15:clr>
        </p15:guide>
        <p15:guide id="3" orient="horz" pos="13459">
          <p15:clr>
            <a:srgbClr val="A4A3A4"/>
          </p15:clr>
        </p15:guide>
        <p15:guide id="4" pos="949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Schilardi" initials="PS" lastIdx="22" clrIdx="0"/>
  <p:cmAuthor id="2" name="Carolina" initials="CD" lastIdx="4" clrIdx="1">
    <p:extLst>
      <p:ext uri="{19B8F6BF-5375-455C-9EA6-DF929625EA0E}">
        <p15:presenceInfo xmlns:p15="http://schemas.microsoft.com/office/powerpoint/2012/main" userId="Carol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1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934" autoAdjust="0"/>
    <p:restoredTop sz="95324" autoAdjust="0"/>
  </p:normalViewPr>
  <p:slideViewPr>
    <p:cSldViewPr snapToGrid="0">
      <p:cViewPr>
        <p:scale>
          <a:sx n="30" d="100"/>
          <a:sy n="30" d="100"/>
        </p:scale>
        <p:origin x="1140" y="-708"/>
      </p:cViewPr>
      <p:guideLst>
        <p:guide orient="horz" pos="15700"/>
        <p:guide pos="9494"/>
        <p:guide orient="horz" pos="13459"/>
        <p:guide pos="9495"/>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69A2BA7-6A12-5E47-94BA-E43119BE53A8}"/>
              </a:ext>
            </a:extLst>
          </p:cNvPr>
          <p:cNvSpPr>
            <a:spLocks noGrp="1"/>
          </p:cNvSpPr>
          <p:nvPr>
            <p:ph type="hdr" sz="quarter"/>
          </p:nvPr>
        </p:nvSpPr>
        <p:spPr>
          <a:xfrm>
            <a:off x="0" y="0"/>
            <a:ext cx="2971800" cy="48736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AR"/>
          </a:p>
        </p:txBody>
      </p:sp>
      <p:sp>
        <p:nvSpPr>
          <p:cNvPr id="3" name="Marcador de fecha 2">
            <a:extLst>
              <a:ext uri="{FF2B5EF4-FFF2-40B4-BE49-F238E27FC236}">
                <a16:creationId xmlns:a16="http://schemas.microsoft.com/office/drawing/2014/main" id="{AE889D47-E28F-B1CC-932C-EDA63695ECE5}"/>
              </a:ext>
            </a:extLst>
          </p:cNvPr>
          <p:cNvSpPr>
            <a:spLocks noGrp="1"/>
          </p:cNvSpPr>
          <p:nvPr>
            <p:ph type="dt" idx="1"/>
          </p:nvPr>
        </p:nvSpPr>
        <p:spPr>
          <a:xfrm>
            <a:off x="3884613" y="0"/>
            <a:ext cx="2971800" cy="48736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343990D-7A36-8648-A3ED-F3A664E3DF82}" type="datetimeFigureOut">
              <a:rPr lang="es-AR"/>
              <a:pPr>
                <a:defRPr/>
              </a:pPr>
              <a:t>2/1/2025</a:t>
            </a:fld>
            <a:endParaRPr lang="es-AR"/>
          </a:p>
        </p:txBody>
      </p:sp>
      <p:sp>
        <p:nvSpPr>
          <p:cNvPr id="4" name="Marcador de imagen de diapositiva 3">
            <a:extLst>
              <a:ext uri="{FF2B5EF4-FFF2-40B4-BE49-F238E27FC236}">
                <a16:creationId xmlns:a16="http://schemas.microsoft.com/office/drawing/2014/main" id="{191E6197-928D-155B-3A56-49B7F966FFC3}"/>
              </a:ext>
            </a:extLst>
          </p:cNvPr>
          <p:cNvSpPr>
            <a:spLocks noGrp="1" noRot="1" noChangeAspect="1"/>
          </p:cNvSpPr>
          <p:nvPr>
            <p:ph type="sldImg" idx="2"/>
          </p:nvPr>
        </p:nvSpPr>
        <p:spPr>
          <a:xfrm>
            <a:off x="2268538" y="1217613"/>
            <a:ext cx="2320925" cy="3284537"/>
          </a:xfrm>
          <a:prstGeom prst="rect">
            <a:avLst/>
          </a:prstGeom>
          <a:noFill/>
          <a:ln w="12700">
            <a:solidFill>
              <a:prstClr val="black"/>
            </a:solidFill>
          </a:ln>
        </p:spPr>
        <p:txBody>
          <a:bodyPr vert="horz" lIns="91440" tIns="45720" rIns="91440" bIns="45720" rtlCol="0" anchor="ctr"/>
          <a:lstStyle/>
          <a:p>
            <a:pPr lvl="0"/>
            <a:endParaRPr lang="es-AR" noProof="0"/>
          </a:p>
        </p:txBody>
      </p:sp>
      <p:sp>
        <p:nvSpPr>
          <p:cNvPr id="5" name="Marcador de notas 4">
            <a:extLst>
              <a:ext uri="{FF2B5EF4-FFF2-40B4-BE49-F238E27FC236}">
                <a16:creationId xmlns:a16="http://schemas.microsoft.com/office/drawing/2014/main" id="{BD62FB4F-83F9-DCCF-B986-079B7F3AF581}"/>
              </a:ext>
            </a:extLst>
          </p:cNvPr>
          <p:cNvSpPr>
            <a:spLocks noGrp="1"/>
          </p:cNvSpPr>
          <p:nvPr>
            <p:ph type="body" sz="quarter" idx="3"/>
          </p:nvPr>
        </p:nvSpPr>
        <p:spPr>
          <a:xfrm>
            <a:off x="685800" y="4684713"/>
            <a:ext cx="5486400" cy="3833812"/>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AR" noProof="0"/>
          </a:p>
        </p:txBody>
      </p:sp>
      <p:sp>
        <p:nvSpPr>
          <p:cNvPr id="6" name="Marcador de pie de página 5">
            <a:extLst>
              <a:ext uri="{FF2B5EF4-FFF2-40B4-BE49-F238E27FC236}">
                <a16:creationId xmlns:a16="http://schemas.microsoft.com/office/drawing/2014/main" id="{D1AB6702-3C5B-5D6B-3EFF-0B9BCD24359E}"/>
              </a:ext>
            </a:extLst>
          </p:cNvPr>
          <p:cNvSpPr>
            <a:spLocks noGrp="1"/>
          </p:cNvSpPr>
          <p:nvPr>
            <p:ph type="ftr" sz="quarter" idx="4"/>
          </p:nvPr>
        </p:nvSpPr>
        <p:spPr>
          <a:xfrm>
            <a:off x="0" y="9247188"/>
            <a:ext cx="2971800" cy="48736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AR"/>
          </a:p>
        </p:txBody>
      </p:sp>
      <p:sp>
        <p:nvSpPr>
          <p:cNvPr id="7" name="Marcador de número de diapositiva 6">
            <a:extLst>
              <a:ext uri="{FF2B5EF4-FFF2-40B4-BE49-F238E27FC236}">
                <a16:creationId xmlns:a16="http://schemas.microsoft.com/office/drawing/2014/main" id="{1592509E-94B9-6E74-489A-C9AFE361F629}"/>
              </a:ext>
            </a:extLst>
          </p:cNvPr>
          <p:cNvSpPr>
            <a:spLocks noGrp="1"/>
          </p:cNvSpPr>
          <p:nvPr>
            <p:ph type="sldNum" sz="quarter" idx="5"/>
          </p:nvPr>
        </p:nvSpPr>
        <p:spPr>
          <a:xfrm>
            <a:off x="3884613" y="9247188"/>
            <a:ext cx="2971800" cy="48736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ptos" panose="020B0004020202020204" pitchFamily="34" charset="0"/>
              </a:defRPr>
            </a:lvl1pPr>
          </a:lstStyle>
          <a:p>
            <a:fld id="{6F293158-7DF6-AC4B-9E53-71B057C29DED}" type="slidenum">
              <a:rPr lang="es-AR" altLang="en-US"/>
              <a:pPr/>
              <a:t>‹Nº›</a:t>
            </a:fld>
            <a:endParaRPr lang="es-A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Marcador de imagen de diapositiva 1">
            <a:extLst>
              <a:ext uri="{FF2B5EF4-FFF2-40B4-BE49-F238E27FC236}">
                <a16:creationId xmlns:a16="http://schemas.microsoft.com/office/drawing/2014/main" id="{288CD0C8-407B-F47A-0CA7-3919DBDEA5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Marcador de notas 2">
            <a:extLst>
              <a:ext uri="{FF2B5EF4-FFF2-40B4-BE49-F238E27FC236}">
                <a16:creationId xmlns:a16="http://schemas.microsoft.com/office/drawing/2014/main" id="{CAFF1305-87E6-F80E-FF62-6171999B60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AR" altLang="es-AR" dirty="0"/>
          </a:p>
        </p:txBody>
      </p:sp>
      <p:sp>
        <p:nvSpPr>
          <p:cNvPr id="4100" name="Marcador de número de diapositiva 3">
            <a:extLst>
              <a:ext uri="{FF2B5EF4-FFF2-40B4-BE49-F238E27FC236}">
                <a16:creationId xmlns:a16="http://schemas.microsoft.com/office/drawing/2014/main" id="{4E23120A-2224-0041-DDB6-9A15210678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E1F0E55-A1CA-E848-85C2-B417B2C5040A}" type="slidenum">
              <a:rPr lang="es-AR" altLang="es-AR"/>
              <a:pPr/>
              <a:t>1</a:t>
            </a:fld>
            <a:endParaRPr lang="es-AR" altLang="es-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US"/>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939DD03-F58B-20A6-90EF-7569151E20CF}"/>
              </a:ext>
            </a:extLst>
          </p:cNvPr>
          <p:cNvSpPr>
            <a:spLocks noGrp="1"/>
          </p:cNvSpPr>
          <p:nvPr>
            <p:ph type="dt" sz="half" idx="10"/>
          </p:nvPr>
        </p:nvSpPr>
        <p:spPr/>
        <p:txBody>
          <a:bodyPr/>
          <a:lstStyle>
            <a:lvl1pPr>
              <a:defRPr/>
            </a:lvl1pPr>
          </a:lstStyle>
          <a:p>
            <a:pPr>
              <a:defRPr/>
            </a:pPr>
            <a:fld id="{42C46189-9A63-754C-9B17-19FBED08D205}" type="datetimeFigureOut">
              <a:rPr lang="es-AR"/>
              <a:pPr>
                <a:defRPr/>
              </a:pPr>
              <a:t>2/1/2025</a:t>
            </a:fld>
            <a:endParaRPr lang="es-AR" dirty="0"/>
          </a:p>
        </p:txBody>
      </p:sp>
      <p:sp>
        <p:nvSpPr>
          <p:cNvPr id="5" name="Footer Placeholder 4">
            <a:extLst>
              <a:ext uri="{FF2B5EF4-FFF2-40B4-BE49-F238E27FC236}">
                <a16:creationId xmlns:a16="http://schemas.microsoft.com/office/drawing/2014/main" id="{B3969101-0950-343E-4C50-66B73B90528E}"/>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A07E5ABC-BBC2-B395-5194-D0E33243BF2B}"/>
              </a:ext>
            </a:extLst>
          </p:cNvPr>
          <p:cNvSpPr>
            <a:spLocks noGrp="1"/>
          </p:cNvSpPr>
          <p:nvPr>
            <p:ph type="sldNum" sz="quarter" idx="12"/>
          </p:nvPr>
        </p:nvSpPr>
        <p:spPr/>
        <p:txBody>
          <a:bodyPr/>
          <a:lstStyle>
            <a:lvl1pPr>
              <a:defRPr/>
            </a:lvl1pPr>
          </a:lstStyle>
          <a:p>
            <a:fld id="{D3D4144C-A777-E147-A9FD-E6F58894CCFE}" type="slidenum">
              <a:rPr lang="es-AR" altLang="en-US"/>
              <a:pPr/>
              <a:t>‹Nº›</a:t>
            </a:fld>
            <a:endParaRPr lang="es-AR" altLang="en-US"/>
          </a:p>
        </p:txBody>
      </p:sp>
    </p:spTree>
    <p:extLst>
      <p:ext uri="{BB962C8B-B14F-4D97-AF65-F5344CB8AC3E}">
        <p14:creationId xmlns:p14="http://schemas.microsoft.com/office/powerpoint/2010/main" val="54000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975E62-EFF9-D18D-C98D-16CA00640B5A}"/>
              </a:ext>
            </a:extLst>
          </p:cNvPr>
          <p:cNvSpPr>
            <a:spLocks noGrp="1"/>
          </p:cNvSpPr>
          <p:nvPr>
            <p:ph type="dt" sz="half" idx="10"/>
          </p:nvPr>
        </p:nvSpPr>
        <p:spPr/>
        <p:txBody>
          <a:bodyPr/>
          <a:lstStyle>
            <a:lvl1pPr>
              <a:defRPr/>
            </a:lvl1pPr>
          </a:lstStyle>
          <a:p>
            <a:pPr>
              <a:defRPr/>
            </a:pPr>
            <a:fld id="{3E4E0C3F-D385-5745-9D31-0927D75E35A2}" type="datetimeFigureOut">
              <a:rPr lang="es-AR"/>
              <a:pPr>
                <a:defRPr/>
              </a:pPr>
              <a:t>2/1/2025</a:t>
            </a:fld>
            <a:endParaRPr lang="es-AR" dirty="0"/>
          </a:p>
        </p:txBody>
      </p:sp>
      <p:sp>
        <p:nvSpPr>
          <p:cNvPr id="5" name="Footer Placeholder 4">
            <a:extLst>
              <a:ext uri="{FF2B5EF4-FFF2-40B4-BE49-F238E27FC236}">
                <a16:creationId xmlns:a16="http://schemas.microsoft.com/office/drawing/2014/main" id="{0CA8408C-D39A-8492-BD99-AE4193D83D16}"/>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9C3AFB4D-27B6-EDD0-733B-5370D5E0721F}"/>
              </a:ext>
            </a:extLst>
          </p:cNvPr>
          <p:cNvSpPr>
            <a:spLocks noGrp="1"/>
          </p:cNvSpPr>
          <p:nvPr>
            <p:ph type="sldNum" sz="quarter" idx="12"/>
          </p:nvPr>
        </p:nvSpPr>
        <p:spPr/>
        <p:txBody>
          <a:bodyPr/>
          <a:lstStyle>
            <a:lvl1pPr>
              <a:defRPr/>
            </a:lvl1pPr>
          </a:lstStyle>
          <a:p>
            <a:fld id="{3B1736BF-9888-0E4E-B032-4658F3DDD383}" type="slidenum">
              <a:rPr lang="es-AR" altLang="en-US"/>
              <a:pPr/>
              <a:t>‹Nº›</a:t>
            </a:fld>
            <a:endParaRPr lang="es-AR" altLang="en-US"/>
          </a:p>
        </p:txBody>
      </p:sp>
    </p:spTree>
    <p:extLst>
      <p:ext uri="{BB962C8B-B14F-4D97-AF65-F5344CB8AC3E}">
        <p14:creationId xmlns:p14="http://schemas.microsoft.com/office/powerpoint/2010/main" val="234676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ACF64E-CA8D-0C28-11AB-2A77FFA634BD}"/>
              </a:ext>
            </a:extLst>
          </p:cNvPr>
          <p:cNvSpPr>
            <a:spLocks noGrp="1"/>
          </p:cNvSpPr>
          <p:nvPr>
            <p:ph type="dt" sz="half" idx="10"/>
          </p:nvPr>
        </p:nvSpPr>
        <p:spPr/>
        <p:txBody>
          <a:bodyPr/>
          <a:lstStyle>
            <a:lvl1pPr>
              <a:defRPr/>
            </a:lvl1pPr>
          </a:lstStyle>
          <a:p>
            <a:pPr>
              <a:defRPr/>
            </a:pPr>
            <a:fld id="{ADD6B5E5-8E4A-6546-A43E-AF70A5C73DA7}" type="datetimeFigureOut">
              <a:rPr lang="es-AR"/>
              <a:pPr>
                <a:defRPr/>
              </a:pPr>
              <a:t>2/1/2025</a:t>
            </a:fld>
            <a:endParaRPr lang="es-AR" dirty="0"/>
          </a:p>
        </p:txBody>
      </p:sp>
      <p:sp>
        <p:nvSpPr>
          <p:cNvPr id="5" name="Footer Placeholder 4">
            <a:extLst>
              <a:ext uri="{FF2B5EF4-FFF2-40B4-BE49-F238E27FC236}">
                <a16:creationId xmlns:a16="http://schemas.microsoft.com/office/drawing/2014/main" id="{C62A1790-5D76-D412-80F7-61272DA2A184}"/>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5555262C-819D-3DFD-2CCF-2E3AB9D4F562}"/>
              </a:ext>
            </a:extLst>
          </p:cNvPr>
          <p:cNvSpPr>
            <a:spLocks noGrp="1"/>
          </p:cNvSpPr>
          <p:nvPr>
            <p:ph type="sldNum" sz="quarter" idx="12"/>
          </p:nvPr>
        </p:nvSpPr>
        <p:spPr/>
        <p:txBody>
          <a:bodyPr/>
          <a:lstStyle>
            <a:lvl1pPr>
              <a:defRPr/>
            </a:lvl1pPr>
          </a:lstStyle>
          <a:p>
            <a:fld id="{D9DB3C4C-01C1-C542-82D3-51189A55CC70}" type="slidenum">
              <a:rPr lang="es-AR" altLang="en-US"/>
              <a:pPr/>
              <a:t>‹Nº›</a:t>
            </a:fld>
            <a:endParaRPr lang="es-AR" altLang="en-US"/>
          </a:p>
        </p:txBody>
      </p:sp>
    </p:spTree>
    <p:extLst>
      <p:ext uri="{BB962C8B-B14F-4D97-AF65-F5344CB8AC3E}">
        <p14:creationId xmlns:p14="http://schemas.microsoft.com/office/powerpoint/2010/main" val="900511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761370B-928A-11E2-A6BD-BFAD110E9564}"/>
              </a:ext>
            </a:extLst>
          </p:cNvPr>
          <p:cNvSpPr>
            <a:spLocks noGrp="1"/>
          </p:cNvSpPr>
          <p:nvPr>
            <p:ph type="dt" sz="half" idx="10"/>
          </p:nvPr>
        </p:nvSpPr>
        <p:spPr/>
        <p:txBody>
          <a:bodyPr/>
          <a:lstStyle>
            <a:lvl1pPr>
              <a:defRPr/>
            </a:lvl1pPr>
          </a:lstStyle>
          <a:p>
            <a:pPr>
              <a:defRPr/>
            </a:pPr>
            <a:fld id="{4FBAFCC1-B46E-FE4B-808B-158215A4E3A4}" type="datetimeFigureOut">
              <a:rPr lang="es-AR"/>
              <a:pPr>
                <a:defRPr/>
              </a:pPr>
              <a:t>2/1/2025</a:t>
            </a:fld>
            <a:endParaRPr lang="es-AR" dirty="0"/>
          </a:p>
        </p:txBody>
      </p:sp>
      <p:sp>
        <p:nvSpPr>
          <p:cNvPr id="5" name="Footer Placeholder 4">
            <a:extLst>
              <a:ext uri="{FF2B5EF4-FFF2-40B4-BE49-F238E27FC236}">
                <a16:creationId xmlns:a16="http://schemas.microsoft.com/office/drawing/2014/main" id="{5034F031-0582-2B51-CFE0-926BB24D15A9}"/>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FD049329-50D5-DB0D-E5CA-9AAB67EE21C0}"/>
              </a:ext>
            </a:extLst>
          </p:cNvPr>
          <p:cNvSpPr>
            <a:spLocks noGrp="1"/>
          </p:cNvSpPr>
          <p:nvPr>
            <p:ph type="sldNum" sz="quarter" idx="12"/>
          </p:nvPr>
        </p:nvSpPr>
        <p:spPr/>
        <p:txBody>
          <a:bodyPr/>
          <a:lstStyle>
            <a:lvl1pPr>
              <a:defRPr/>
            </a:lvl1pPr>
          </a:lstStyle>
          <a:p>
            <a:fld id="{16CE5E0D-90A0-A74B-9525-349389F2CC90}" type="slidenum">
              <a:rPr lang="es-AR" altLang="en-US"/>
              <a:pPr/>
              <a:t>‹Nº›</a:t>
            </a:fld>
            <a:endParaRPr lang="es-AR" altLang="en-US"/>
          </a:p>
        </p:txBody>
      </p:sp>
    </p:spTree>
    <p:extLst>
      <p:ext uri="{BB962C8B-B14F-4D97-AF65-F5344CB8AC3E}">
        <p14:creationId xmlns:p14="http://schemas.microsoft.com/office/powerpoint/2010/main" val="175099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n-US"/>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87293E-BF84-2189-15A8-A4C46DCFD523}"/>
              </a:ext>
            </a:extLst>
          </p:cNvPr>
          <p:cNvSpPr>
            <a:spLocks noGrp="1"/>
          </p:cNvSpPr>
          <p:nvPr>
            <p:ph type="dt" sz="half" idx="10"/>
          </p:nvPr>
        </p:nvSpPr>
        <p:spPr/>
        <p:txBody>
          <a:bodyPr/>
          <a:lstStyle>
            <a:lvl1pPr>
              <a:defRPr/>
            </a:lvl1pPr>
          </a:lstStyle>
          <a:p>
            <a:pPr>
              <a:defRPr/>
            </a:pPr>
            <a:fld id="{E219A2BC-7A2F-B549-9D19-D4642E3DBC5D}" type="datetimeFigureOut">
              <a:rPr lang="es-AR"/>
              <a:pPr>
                <a:defRPr/>
              </a:pPr>
              <a:t>2/1/2025</a:t>
            </a:fld>
            <a:endParaRPr lang="es-AR" dirty="0"/>
          </a:p>
        </p:txBody>
      </p:sp>
      <p:sp>
        <p:nvSpPr>
          <p:cNvPr id="5" name="Footer Placeholder 4">
            <a:extLst>
              <a:ext uri="{FF2B5EF4-FFF2-40B4-BE49-F238E27FC236}">
                <a16:creationId xmlns:a16="http://schemas.microsoft.com/office/drawing/2014/main" id="{C1C05250-BA58-1757-AD14-3AC021FB6C6D}"/>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FE9FCB2C-0524-DAC1-F2CD-C72F125E4769}"/>
              </a:ext>
            </a:extLst>
          </p:cNvPr>
          <p:cNvSpPr>
            <a:spLocks noGrp="1"/>
          </p:cNvSpPr>
          <p:nvPr>
            <p:ph type="sldNum" sz="quarter" idx="12"/>
          </p:nvPr>
        </p:nvSpPr>
        <p:spPr/>
        <p:txBody>
          <a:bodyPr/>
          <a:lstStyle>
            <a:lvl1pPr>
              <a:defRPr/>
            </a:lvl1pPr>
          </a:lstStyle>
          <a:p>
            <a:fld id="{A53FF655-7AAE-174A-A04D-E828795CA482}" type="slidenum">
              <a:rPr lang="es-AR" altLang="en-US"/>
              <a:pPr/>
              <a:t>‹Nº›</a:t>
            </a:fld>
            <a:endParaRPr lang="es-AR" altLang="en-US"/>
          </a:p>
        </p:txBody>
      </p:sp>
    </p:spTree>
    <p:extLst>
      <p:ext uri="{BB962C8B-B14F-4D97-AF65-F5344CB8AC3E}">
        <p14:creationId xmlns:p14="http://schemas.microsoft.com/office/powerpoint/2010/main" val="57592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F704984-C253-76A0-CC75-C99D8183D542}"/>
              </a:ext>
            </a:extLst>
          </p:cNvPr>
          <p:cNvSpPr>
            <a:spLocks noGrp="1"/>
          </p:cNvSpPr>
          <p:nvPr>
            <p:ph type="dt" sz="half" idx="10"/>
          </p:nvPr>
        </p:nvSpPr>
        <p:spPr/>
        <p:txBody>
          <a:bodyPr/>
          <a:lstStyle>
            <a:lvl1pPr>
              <a:defRPr/>
            </a:lvl1pPr>
          </a:lstStyle>
          <a:p>
            <a:pPr>
              <a:defRPr/>
            </a:pPr>
            <a:fld id="{CA476B0B-56EC-7741-92F0-408534589B64}" type="datetimeFigureOut">
              <a:rPr lang="es-AR"/>
              <a:pPr>
                <a:defRPr/>
              </a:pPr>
              <a:t>2/1/2025</a:t>
            </a:fld>
            <a:endParaRPr lang="es-AR" dirty="0"/>
          </a:p>
        </p:txBody>
      </p:sp>
      <p:sp>
        <p:nvSpPr>
          <p:cNvPr id="6" name="Footer Placeholder 4">
            <a:extLst>
              <a:ext uri="{FF2B5EF4-FFF2-40B4-BE49-F238E27FC236}">
                <a16:creationId xmlns:a16="http://schemas.microsoft.com/office/drawing/2014/main" id="{B1DD2CDA-4975-E867-A7C8-7B6D80DD7674}"/>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B27D0C3C-EFE2-955D-D900-C8628A671CEE}"/>
              </a:ext>
            </a:extLst>
          </p:cNvPr>
          <p:cNvSpPr>
            <a:spLocks noGrp="1"/>
          </p:cNvSpPr>
          <p:nvPr>
            <p:ph type="sldNum" sz="quarter" idx="12"/>
          </p:nvPr>
        </p:nvSpPr>
        <p:spPr/>
        <p:txBody>
          <a:bodyPr/>
          <a:lstStyle>
            <a:lvl1pPr>
              <a:defRPr/>
            </a:lvl1pPr>
          </a:lstStyle>
          <a:p>
            <a:fld id="{C859FF63-8413-524B-8FF7-D2F3FCDAD79B}" type="slidenum">
              <a:rPr lang="es-AR" altLang="en-US"/>
              <a:pPr/>
              <a:t>‹Nº›</a:t>
            </a:fld>
            <a:endParaRPr lang="es-AR" altLang="en-US"/>
          </a:p>
        </p:txBody>
      </p:sp>
    </p:spTree>
    <p:extLst>
      <p:ext uri="{BB962C8B-B14F-4D97-AF65-F5344CB8AC3E}">
        <p14:creationId xmlns:p14="http://schemas.microsoft.com/office/powerpoint/2010/main" val="391266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124A92A-9F74-26EF-CE49-F80DA4C3A02F}"/>
              </a:ext>
            </a:extLst>
          </p:cNvPr>
          <p:cNvSpPr>
            <a:spLocks noGrp="1"/>
          </p:cNvSpPr>
          <p:nvPr>
            <p:ph type="dt" sz="half" idx="10"/>
          </p:nvPr>
        </p:nvSpPr>
        <p:spPr/>
        <p:txBody>
          <a:bodyPr/>
          <a:lstStyle>
            <a:lvl1pPr>
              <a:defRPr/>
            </a:lvl1pPr>
          </a:lstStyle>
          <a:p>
            <a:pPr>
              <a:defRPr/>
            </a:pPr>
            <a:fld id="{94E21656-DEEB-8E4E-B487-23D9F49805F5}" type="datetimeFigureOut">
              <a:rPr lang="es-AR"/>
              <a:pPr>
                <a:defRPr/>
              </a:pPr>
              <a:t>2/1/2025</a:t>
            </a:fld>
            <a:endParaRPr lang="es-AR" dirty="0"/>
          </a:p>
        </p:txBody>
      </p:sp>
      <p:sp>
        <p:nvSpPr>
          <p:cNvPr id="8" name="Footer Placeholder 4">
            <a:extLst>
              <a:ext uri="{FF2B5EF4-FFF2-40B4-BE49-F238E27FC236}">
                <a16:creationId xmlns:a16="http://schemas.microsoft.com/office/drawing/2014/main" id="{7260D10A-081A-B6BE-7C63-19D2858BED4A}"/>
              </a:ext>
            </a:extLst>
          </p:cNvPr>
          <p:cNvSpPr>
            <a:spLocks noGrp="1"/>
          </p:cNvSpPr>
          <p:nvPr>
            <p:ph type="ftr" sz="quarter" idx="11"/>
          </p:nvPr>
        </p:nvSpPr>
        <p:spPr/>
        <p:txBody>
          <a:bodyPr/>
          <a:lstStyle>
            <a:lvl1pPr>
              <a:defRPr/>
            </a:lvl1pPr>
          </a:lstStyle>
          <a:p>
            <a:pPr>
              <a:defRPr/>
            </a:pPr>
            <a:endParaRPr lang="es-ES"/>
          </a:p>
        </p:txBody>
      </p:sp>
      <p:sp>
        <p:nvSpPr>
          <p:cNvPr id="9" name="Slide Number Placeholder 5">
            <a:extLst>
              <a:ext uri="{FF2B5EF4-FFF2-40B4-BE49-F238E27FC236}">
                <a16:creationId xmlns:a16="http://schemas.microsoft.com/office/drawing/2014/main" id="{0A490812-E5B2-ED80-727C-8E4054E1E86A}"/>
              </a:ext>
            </a:extLst>
          </p:cNvPr>
          <p:cNvSpPr>
            <a:spLocks noGrp="1"/>
          </p:cNvSpPr>
          <p:nvPr>
            <p:ph type="sldNum" sz="quarter" idx="12"/>
          </p:nvPr>
        </p:nvSpPr>
        <p:spPr/>
        <p:txBody>
          <a:bodyPr/>
          <a:lstStyle>
            <a:lvl1pPr>
              <a:defRPr/>
            </a:lvl1pPr>
          </a:lstStyle>
          <a:p>
            <a:fld id="{18DC14AC-C03E-A549-A101-796F794F40C2}" type="slidenum">
              <a:rPr lang="es-AR" altLang="en-US"/>
              <a:pPr/>
              <a:t>‹Nº›</a:t>
            </a:fld>
            <a:endParaRPr lang="es-AR" altLang="en-US"/>
          </a:p>
        </p:txBody>
      </p:sp>
    </p:spTree>
    <p:extLst>
      <p:ext uri="{BB962C8B-B14F-4D97-AF65-F5344CB8AC3E}">
        <p14:creationId xmlns:p14="http://schemas.microsoft.com/office/powerpoint/2010/main" val="1377991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20C5348-5DA6-B312-8B08-F72553895B7A}"/>
              </a:ext>
            </a:extLst>
          </p:cNvPr>
          <p:cNvSpPr>
            <a:spLocks noGrp="1"/>
          </p:cNvSpPr>
          <p:nvPr>
            <p:ph type="dt" sz="half" idx="10"/>
          </p:nvPr>
        </p:nvSpPr>
        <p:spPr/>
        <p:txBody>
          <a:bodyPr/>
          <a:lstStyle>
            <a:lvl1pPr>
              <a:defRPr/>
            </a:lvl1pPr>
          </a:lstStyle>
          <a:p>
            <a:pPr>
              <a:defRPr/>
            </a:pPr>
            <a:fld id="{2F871351-75CC-6D45-BC0A-0B303012443B}" type="datetimeFigureOut">
              <a:rPr lang="es-AR"/>
              <a:pPr>
                <a:defRPr/>
              </a:pPr>
              <a:t>2/1/2025</a:t>
            </a:fld>
            <a:endParaRPr lang="es-AR" dirty="0"/>
          </a:p>
        </p:txBody>
      </p:sp>
      <p:sp>
        <p:nvSpPr>
          <p:cNvPr id="4" name="Footer Placeholder 4">
            <a:extLst>
              <a:ext uri="{FF2B5EF4-FFF2-40B4-BE49-F238E27FC236}">
                <a16:creationId xmlns:a16="http://schemas.microsoft.com/office/drawing/2014/main" id="{A8EE85C6-F191-A80F-48BC-7B07A0D12390}"/>
              </a:ext>
            </a:extLst>
          </p:cNvPr>
          <p:cNvSpPr>
            <a:spLocks noGrp="1"/>
          </p:cNvSpPr>
          <p:nvPr>
            <p:ph type="ftr" sz="quarter" idx="11"/>
          </p:nvPr>
        </p:nvSpPr>
        <p:spPr/>
        <p:txBody>
          <a:bodyPr/>
          <a:lstStyle>
            <a:lvl1pPr>
              <a:defRPr/>
            </a:lvl1pPr>
          </a:lstStyle>
          <a:p>
            <a:pPr>
              <a:defRPr/>
            </a:pPr>
            <a:endParaRPr lang="es-ES"/>
          </a:p>
        </p:txBody>
      </p:sp>
      <p:sp>
        <p:nvSpPr>
          <p:cNvPr id="5" name="Slide Number Placeholder 5">
            <a:extLst>
              <a:ext uri="{FF2B5EF4-FFF2-40B4-BE49-F238E27FC236}">
                <a16:creationId xmlns:a16="http://schemas.microsoft.com/office/drawing/2014/main" id="{C9349280-8F14-15EF-5042-3428F12C5C7B}"/>
              </a:ext>
            </a:extLst>
          </p:cNvPr>
          <p:cNvSpPr>
            <a:spLocks noGrp="1"/>
          </p:cNvSpPr>
          <p:nvPr>
            <p:ph type="sldNum" sz="quarter" idx="12"/>
          </p:nvPr>
        </p:nvSpPr>
        <p:spPr/>
        <p:txBody>
          <a:bodyPr/>
          <a:lstStyle>
            <a:lvl1pPr>
              <a:defRPr/>
            </a:lvl1pPr>
          </a:lstStyle>
          <a:p>
            <a:fld id="{984E5BBD-61B6-934C-9465-69D31BBE2F8D}" type="slidenum">
              <a:rPr lang="es-AR" altLang="en-US"/>
              <a:pPr/>
              <a:t>‹Nº›</a:t>
            </a:fld>
            <a:endParaRPr lang="es-AR" altLang="en-US"/>
          </a:p>
        </p:txBody>
      </p:sp>
    </p:spTree>
    <p:extLst>
      <p:ext uri="{BB962C8B-B14F-4D97-AF65-F5344CB8AC3E}">
        <p14:creationId xmlns:p14="http://schemas.microsoft.com/office/powerpoint/2010/main" val="1496968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F5302D9-7A3F-43A9-EEAF-B059D4427074}"/>
              </a:ext>
            </a:extLst>
          </p:cNvPr>
          <p:cNvSpPr>
            <a:spLocks noGrp="1"/>
          </p:cNvSpPr>
          <p:nvPr>
            <p:ph type="dt" sz="half" idx="10"/>
          </p:nvPr>
        </p:nvSpPr>
        <p:spPr/>
        <p:txBody>
          <a:bodyPr/>
          <a:lstStyle>
            <a:lvl1pPr>
              <a:defRPr/>
            </a:lvl1pPr>
          </a:lstStyle>
          <a:p>
            <a:pPr>
              <a:defRPr/>
            </a:pPr>
            <a:fld id="{A78E0E46-0AF4-204D-A9A6-48056DC40946}" type="datetimeFigureOut">
              <a:rPr lang="es-AR"/>
              <a:pPr>
                <a:defRPr/>
              </a:pPr>
              <a:t>2/1/2025</a:t>
            </a:fld>
            <a:endParaRPr lang="es-AR" dirty="0"/>
          </a:p>
        </p:txBody>
      </p:sp>
      <p:sp>
        <p:nvSpPr>
          <p:cNvPr id="3" name="Footer Placeholder 4">
            <a:extLst>
              <a:ext uri="{FF2B5EF4-FFF2-40B4-BE49-F238E27FC236}">
                <a16:creationId xmlns:a16="http://schemas.microsoft.com/office/drawing/2014/main" id="{E8A1388A-6A61-CEC0-4DBD-E858BEE63A37}"/>
              </a:ext>
            </a:extLst>
          </p:cNvPr>
          <p:cNvSpPr>
            <a:spLocks noGrp="1"/>
          </p:cNvSpPr>
          <p:nvPr>
            <p:ph type="ftr" sz="quarter" idx="11"/>
          </p:nvPr>
        </p:nvSpPr>
        <p:spPr/>
        <p:txBody>
          <a:bodyPr/>
          <a:lstStyle>
            <a:lvl1pPr>
              <a:defRPr/>
            </a:lvl1pPr>
          </a:lstStyle>
          <a:p>
            <a:pPr>
              <a:defRPr/>
            </a:pPr>
            <a:endParaRPr lang="es-ES"/>
          </a:p>
        </p:txBody>
      </p:sp>
      <p:sp>
        <p:nvSpPr>
          <p:cNvPr id="4" name="Slide Number Placeholder 5">
            <a:extLst>
              <a:ext uri="{FF2B5EF4-FFF2-40B4-BE49-F238E27FC236}">
                <a16:creationId xmlns:a16="http://schemas.microsoft.com/office/drawing/2014/main" id="{A139B0DB-50B1-51E1-794F-E8395481DB73}"/>
              </a:ext>
            </a:extLst>
          </p:cNvPr>
          <p:cNvSpPr>
            <a:spLocks noGrp="1"/>
          </p:cNvSpPr>
          <p:nvPr>
            <p:ph type="sldNum" sz="quarter" idx="12"/>
          </p:nvPr>
        </p:nvSpPr>
        <p:spPr/>
        <p:txBody>
          <a:bodyPr/>
          <a:lstStyle>
            <a:lvl1pPr>
              <a:defRPr/>
            </a:lvl1pPr>
          </a:lstStyle>
          <a:p>
            <a:fld id="{4A01C2B2-A276-8D48-82B6-01F790BE7620}" type="slidenum">
              <a:rPr lang="es-AR" altLang="en-US"/>
              <a:pPr/>
              <a:t>‹Nº›</a:t>
            </a:fld>
            <a:endParaRPr lang="es-AR" altLang="en-US"/>
          </a:p>
        </p:txBody>
      </p:sp>
    </p:spTree>
    <p:extLst>
      <p:ext uri="{BB962C8B-B14F-4D97-AF65-F5344CB8AC3E}">
        <p14:creationId xmlns:p14="http://schemas.microsoft.com/office/powerpoint/2010/main" val="9508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3">
            <a:extLst>
              <a:ext uri="{FF2B5EF4-FFF2-40B4-BE49-F238E27FC236}">
                <a16:creationId xmlns:a16="http://schemas.microsoft.com/office/drawing/2014/main" id="{F4736256-607A-D166-08B9-DD2C21872DAD}"/>
              </a:ext>
            </a:extLst>
          </p:cNvPr>
          <p:cNvSpPr>
            <a:spLocks noGrp="1"/>
          </p:cNvSpPr>
          <p:nvPr>
            <p:ph type="dt" sz="half" idx="10"/>
          </p:nvPr>
        </p:nvSpPr>
        <p:spPr/>
        <p:txBody>
          <a:bodyPr/>
          <a:lstStyle>
            <a:lvl1pPr>
              <a:defRPr/>
            </a:lvl1pPr>
          </a:lstStyle>
          <a:p>
            <a:pPr>
              <a:defRPr/>
            </a:pPr>
            <a:fld id="{C1FA5B83-3F4D-E843-A074-CED6BC049B14}" type="datetimeFigureOut">
              <a:rPr lang="es-AR"/>
              <a:pPr>
                <a:defRPr/>
              </a:pPr>
              <a:t>2/1/2025</a:t>
            </a:fld>
            <a:endParaRPr lang="es-AR" dirty="0"/>
          </a:p>
        </p:txBody>
      </p:sp>
      <p:sp>
        <p:nvSpPr>
          <p:cNvPr id="6" name="Footer Placeholder 4">
            <a:extLst>
              <a:ext uri="{FF2B5EF4-FFF2-40B4-BE49-F238E27FC236}">
                <a16:creationId xmlns:a16="http://schemas.microsoft.com/office/drawing/2014/main" id="{FC6D00FB-047F-32D3-67FA-26280BFF3146}"/>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4547F397-2EAB-5447-9235-1E59F5452B1D}"/>
              </a:ext>
            </a:extLst>
          </p:cNvPr>
          <p:cNvSpPr>
            <a:spLocks noGrp="1"/>
          </p:cNvSpPr>
          <p:nvPr>
            <p:ph type="sldNum" sz="quarter" idx="12"/>
          </p:nvPr>
        </p:nvSpPr>
        <p:spPr/>
        <p:txBody>
          <a:bodyPr/>
          <a:lstStyle>
            <a:lvl1pPr>
              <a:defRPr/>
            </a:lvl1pPr>
          </a:lstStyle>
          <a:p>
            <a:fld id="{76EC2010-4722-F042-957A-82ED2481FC08}" type="slidenum">
              <a:rPr lang="es-AR" altLang="en-US"/>
              <a:pPr/>
              <a:t>‹Nº›</a:t>
            </a:fld>
            <a:endParaRPr lang="es-AR" altLang="en-US"/>
          </a:p>
        </p:txBody>
      </p:sp>
    </p:spTree>
    <p:extLst>
      <p:ext uri="{BB962C8B-B14F-4D97-AF65-F5344CB8AC3E}">
        <p14:creationId xmlns:p14="http://schemas.microsoft.com/office/powerpoint/2010/main" val="595675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rtlCol="0">
            <a:normAutofit/>
          </a:bodyPr>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3">
            <a:extLst>
              <a:ext uri="{FF2B5EF4-FFF2-40B4-BE49-F238E27FC236}">
                <a16:creationId xmlns:a16="http://schemas.microsoft.com/office/drawing/2014/main" id="{453D7FE6-CE97-4B12-1040-225ABBBF5870}"/>
              </a:ext>
            </a:extLst>
          </p:cNvPr>
          <p:cNvSpPr>
            <a:spLocks noGrp="1"/>
          </p:cNvSpPr>
          <p:nvPr>
            <p:ph type="dt" sz="half" idx="10"/>
          </p:nvPr>
        </p:nvSpPr>
        <p:spPr/>
        <p:txBody>
          <a:bodyPr/>
          <a:lstStyle>
            <a:lvl1pPr>
              <a:defRPr/>
            </a:lvl1pPr>
          </a:lstStyle>
          <a:p>
            <a:pPr>
              <a:defRPr/>
            </a:pPr>
            <a:fld id="{D9F837FC-9053-DB43-A0BC-9A375F252A60}" type="datetimeFigureOut">
              <a:rPr lang="es-AR"/>
              <a:pPr>
                <a:defRPr/>
              </a:pPr>
              <a:t>2/1/2025</a:t>
            </a:fld>
            <a:endParaRPr lang="es-AR" dirty="0"/>
          </a:p>
        </p:txBody>
      </p:sp>
      <p:sp>
        <p:nvSpPr>
          <p:cNvPr id="6" name="Footer Placeholder 4">
            <a:extLst>
              <a:ext uri="{FF2B5EF4-FFF2-40B4-BE49-F238E27FC236}">
                <a16:creationId xmlns:a16="http://schemas.microsoft.com/office/drawing/2014/main" id="{29068A21-796C-E023-E30B-85B66FC68141}"/>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447A78C5-20F8-FEFD-8AC6-CB41F9818D9E}"/>
              </a:ext>
            </a:extLst>
          </p:cNvPr>
          <p:cNvSpPr>
            <a:spLocks noGrp="1"/>
          </p:cNvSpPr>
          <p:nvPr>
            <p:ph type="sldNum" sz="quarter" idx="12"/>
          </p:nvPr>
        </p:nvSpPr>
        <p:spPr/>
        <p:txBody>
          <a:bodyPr/>
          <a:lstStyle>
            <a:lvl1pPr>
              <a:defRPr/>
            </a:lvl1pPr>
          </a:lstStyle>
          <a:p>
            <a:fld id="{4BDD662D-1A29-0A49-81A8-62C864E7E638}" type="slidenum">
              <a:rPr lang="es-AR" altLang="en-US"/>
              <a:pPr/>
              <a:t>‹Nº›</a:t>
            </a:fld>
            <a:endParaRPr lang="es-AR" altLang="en-US"/>
          </a:p>
        </p:txBody>
      </p:sp>
    </p:spTree>
    <p:extLst>
      <p:ext uri="{BB962C8B-B14F-4D97-AF65-F5344CB8AC3E}">
        <p14:creationId xmlns:p14="http://schemas.microsoft.com/office/powerpoint/2010/main" val="3404271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11C0E9E-263B-A7AC-8E91-57103820BCC5}"/>
              </a:ext>
            </a:extLst>
          </p:cNvPr>
          <p:cNvSpPr>
            <a:spLocks noGrp="1" noChangeArrowheads="1"/>
          </p:cNvSpPr>
          <p:nvPr>
            <p:ph type="title"/>
          </p:nvPr>
        </p:nvSpPr>
        <p:spPr bwMode="auto">
          <a:xfrm>
            <a:off x="2081213" y="2279650"/>
            <a:ext cx="26112787" cy="827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125431-C3A7-00E2-766D-D6BF61DAA2F4}"/>
              </a:ext>
            </a:extLst>
          </p:cNvPr>
          <p:cNvSpPr>
            <a:spLocks noGrp="1" noChangeArrowheads="1"/>
          </p:cNvSpPr>
          <p:nvPr>
            <p:ph type="body" idx="1"/>
          </p:nvPr>
        </p:nvSpPr>
        <p:spPr bwMode="auto">
          <a:xfrm>
            <a:off x="2081213" y="11395075"/>
            <a:ext cx="26112787" cy="271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87D61C0-E405-39A8-9470-5E46325A9044}"/>
              </a:ext>
            </a:extLst>
          </p:cNvPr>
          <p:cNvSpPr>
            <a:spLocks noGrp="1"/>
          </p:cNvSpPr>
          <p:nvPr>
            <p:ph type="dt" sz="half" idx="2"/>
          </p:nvPr>
        </p:nvSpPr>
        <p:spPr>
          <a:xfrm>
            <a:off x="2081213" y="39673213"/>
            <a:ext cx="6811962" cy="2278062"/>
          </a:xfrm>
          <a:prstGeom prst="rect">
            <a:avLst/>
          </a:prstGeom>
        </p:spPr>
        <p:txBody>
          <a:bodyPr vert="horz" lIns="91440" tIns="45720" rIns="91440" bIns="45720" rtlCol="0" anchor="ctr"/>
          <a:lstStyle>
            <a:lvl1pPr algn="l" eaLnBrk="1" fontAlgn="auto" hangingPunct="1">
              <a:spcBef>
                <a:spcPts val="0"/>
              </a:spcBef>
              <a:spcAft>
                <a:spcPts val="0"/>
              </a:spcAft>
              <a:defRPr sz="3973">
                <a:solidFill>
                  <a:schemeClr val="tx1">
                    <a:tint val="75000"/>
                  </a:schemeClr>
                </a:solidFill>
                <a:latin typeface="+mn-lt"/>
              </a:defRPr>
            </a:lvl1pPr>
          </a:lstStyle>
          <a:p>
            <a:pPr>
              <a:defRPr/>
            </a:pPr>
            <a:fld id="{7A1FF572-F247-A14A-8654-2FA346D092E6}" type="datetimeFigureOut">
              <a:rPr lang="es-AR"/>
              <a:pPr>
                <a:defRPr/>
              </a:pPr>
              <a:t>2/1/2025</a:t>
            </a:fld>
            <a:endParaRPr lang="es-AR" dirty="0"/>
          </a:p>
        </p:txBody>
      </p:sp>
      <p:sp>
        <p:nvSpPr>
          <p:cNvPr id="5" name="Footer Placeholder 4">
            <a:extLst>
              <a:ext uri="{FF2B5EF4-FFF2-40B4-BE49-F238E27FC236}">
                <a16:creationId xmlns:a16="http://schemas.microsoft.com/office/drawing/2014/main" id="{E9B58767-FB47-23A6-94B2-0015F3BD49CE}"/>
              </a:ext>
            </a:extLst>
          </p:cNvPr>
          <p:cNvSpPr>
            <a:spLocks noGrp="1"/>
          </p:cNvSpPr>
          <p:nvPr>
            <p:ph type="ftr" sz="quarter" idx="3"/>
          </p:nvPr>
        </p:nvSpPr>
        <p:spPr>
          <a:xfrm>
            <a:off x="10028238" y="39673213"/>
            <a:ext cx="10218737" cy="2278062"/>
          </a:xfrm>
          <a:prstGeom prst="rect">
            <a:avLst/>
          </a:prstGeom>
        </p:spPr>
        <p:txBody>
          <a:bodyPr vert="horz" lIns="91440" tIns="45720" rIns="91440" bIns="45720" rtlCol="0" anchor="ctr"/>
          <a:lstStyle>
            <a:lvl1pPr algn="ctr" eaLnBrk="1" fontAlgn="auto" hangingPunct="1">
              <a:spcBef>
                <a:spcPts val="0"/>
              </a:spcBef>
              <a:spcAft>
                <a:spcPts val="0"/>
              </a:spcAft>
              <a:defRPr sz="3973">
                <a:solidFill>
                  <a:schemeClr val="tx1">
                    <a:tint val="75000"/>
                  </a:schemeClr>
                </a:solidFill>
                <a:latin typeface="+mn-lt"/>
              </a:defRPr>
            </a:lvl1pPr>
          </a:lstStyle>
          <a:p>
            <a:pPr>
              <a:defRPr/>
            </a:pPr>
            <a:endParaRPr lang="es-ES"/>
          </a:p>
        </p:txBody>
      </p:sp>
      <p:sp>
        <p:nvSpPr>
          <p:cNvPr id="6" name="Slide Number Placeholder 5">
            <a:extLst>
              <a:ext uri="{FF2B5EF4-FFF2-40B4-BE49-F238E27FC236}">
                <a16:creationId xmlns:a16="http://schemas.microsoft.com/office/drawing/2014/main" id="{B12F6EB6-2F25-7FF0-3456-36B2D82F30B2}"/>
              </a:ext>
            </a:extLst>
          </p:cNvPr>
          <p:cNvSpPr>
            <a:spLocks noGrp="1"/>
          </p:cNvSpPr>
          <p:nvPr>
            <p:ph type="sldNum" sz="quarter" idx="4"/>
          </p:nvPr>
        </p:nvSpPr>
        <p:spPr>
          <a:xfrm>
            <a:off x="21382038" y="39673213"/>
            <a:ext cx="6811962" cy="227806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3900">
                <a:solidFill>
                  <a:srgbClr val="FFFFFF"/>
                </a:solidFill>
              </a:defRPr>
            </a:lvl1pPr>
          </a:lstStyle>
          <a:p>
            <a:fld id="{6AD26550-F01F-4B45-8B9F-6E91D7432F0A}" type="slidenum">
              <a:rPr lang="es-AR" altLang="en-US"/>
              <a:pPr/>
              <a:t>‹Nº›</a:t>
            </a:fld>
            <a:endParaRPr lang="es-AR" altLang="en-US"/>
          </a:p>
        </p:txBody>
      </p:sp>
    </p:spTree>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3027363" rtl="0" eaLnBrk="0" fontAlgn="base" hangingPunct="0">
        <a:lnSpc>
          <a:spcPct val="90000"/>
        </a:lnSpc>
        <a:spcBef>
          <a:spcPct val="0"/>
        </a:spcBef>
        <a:spcAft>
          <a:spcPct val="0"/>
        </a:spcAft>
        <a:defRPr sz="14500" kern="1200">
          <a:solidFill>
            <a:schemeClr val="tx1"/>
          </a:solidFill>
          <a:latin typeface="+mj-lt"/>
          <a:ea typeface="+mj-ea"/>
          <a:cs typeface="+mj-cs"/>
        </a:defRPr>
      </a:lvl1pPr>
      <a:lvl2pPr algn="l" defTabSz="3027363" rtl="0" eaLnBrk="0" fontAlgn="base" hangingPunct="0">
        <a:lnSpc>
          <a:spcPct val="90000"/>
        </a:lnSpc>
        <a:spcBef>
          <a:spcPct val="0"/>
        </a:spcBef>
        <a:spcAft>
          <a:spcPct val="0"/>
        </a:spcAft>
        <a:defRPr sz="14500">
          <a:solidFill>
            <a:schemeClr val="tx1"/>
          </a:solidFill>
          <a:latin typeface="Calibri Light" panose="020F0302020204030204" pitchFamily="34" charset="0"/>
        </a:defRPr>
      </a:lvl2pPr>
      <a:lvl3pPr algn="l" defTabSz="3027363" rtl="0" eaLnBrk="0" fontAlgn="base" hangingPunct="0">
        <a:lnSpc>
          <a:spcPct val="90000"/>
        </a:lnSpc>
        <a:spcBef>
          <a:spcPct val="0"/>
        </a:spcBef>
        <a:spcAft>
          <a:spcPct val="0"/>
        </a:spcAft>
        <a:defRPr sz="14500">
          <a:solidFill>
            <a:schemeClr val="tx1"/>
          </a:solidFill>
          <a:latin typeface="Calibri Light" panose="020F0302020204030204" pitchFamily="34" charset="0"/>
        </a:defRPr>
      </a:lvl3pPr>
      <a:lvl4pPr algn="l" defTabSz="3027363" rtl="0" eaLnBrk="0" fontAlgn="base" hangingPunct="0">
        <a:lnSpc>
          <a:spcPct val="90000"/>
        </a:lnSpc>
        <a:spcBef>
          <a:spcPct val="0"/>
        </a:spcBef>
        <a:spcAft>
          <a:spcPct val="0"/>
        </a:spcAft>
        <a:defRPr sz="14500">
          <a:solidFill>
            <a:schemeClr val="tx1"/>
          </a:solidFill>
          <a:latin typeface="Calibri Light" panose="020F0302020204030204" pitchFamily="34" charset="0"/>
        </a:defRPr>
      </a:lvl4pPr>
      <a:lvl5pPr algn="l" defTabSz="3027363" rtl="0" eaLnBrk="0" fontAlgn="base" hangingPunct="0">
        <a:lnSpc>
          <a:spcPct val="90000"/>
        </a:lnSpc>
        <a:spcBef>
          <a:spcPct val="0"/>
        </a:spcBef>
        <a:spcAft>
          <a:spcPct val="0"/>
        </a:spcAft>
        <a:defRPr sz="14500">
          <a:solidFill>
            <a:schemeClr val="tx1"/>
          </a:solidFill>
          <a:latin typeface="Calibri Light" panose="020F0302020204030204" pitchFamily="34" charset="0"/>
        </a:defRPr>
      </a:lvl5pPr>
      <a:lvl6pPr marL="457200" algn="l" defTabSz="3027363" rtl="0" fontAlgn="base">
        <a:lnSpc>
          <a:spcPct val="90000"/>
        </a:lnSpc>
        <a:spcBef>
          <a:spcPct val="0"/>
        </a:spcBef>
        <a:spcAft>
          <a:spcPct val="0"/>
        </a:spcAft>
        <a:defRPr sz="14500">
          <a:solidFill>
            <a:schemeClr val="tx1"/>
          </a:solidFill>
          <a:latin typeface="Calibri Light" panose="020F0302020204030204" pitchFamily="34" charset="0"/>
        </a:defRPr>
      </a:lvl6pPr>
      <a:lvl7pPr marL="914400" algn="l" defTabSz="3027363" rtl="0" fontAlgn="base">
        <a:lnSpc>
          <a:spcPct val="90000"/>
        </a:lnSpc>
        <a:spcBef>
          <a:spcPct val="0"/>
        </a:spcBef>
        <a:spcAft>
          <a:spcPct val="0"/>
        </a:spcAft>
        <a:defRPr sz="14500">
          <a:solidFill>
            <a:schemeClr val="tx1"/>
          </a:solidFill>
          <a:latin typeface="Calibri Light" panose="020F0302020204030204" pitchFamily="34" charset="0"/>
        </a:defRPr>
      </a:lvl7pPr>
      <a:lvl8pPr marL="1371600" algn="l" defTabSz="3027363" rtl="0" fontAlgn="base">
        <a:lnSpc>
          <a:spcPct val="90000"/>
        </a:lnSpc>
        <a:spcBef>
          <a:spcPct val="0"/>
        </a:spcBef>
        <a:spcAft>
          <a:spcPct val="0"/>
        </a:spcAft>
        <a:defRPr sz="14500">
          <a:solidFill>
            <a:schemeClr val="tx1"/>
          </a:solidFill>
          <a:latin typeface="Calibri Light" panose="020F0302020204030204" pitchFamily="34" charset="0"/>
        </a:defRPr>
      </a:lvl8pPr>
      <a:lvl9pPr marL="1828800" algn="l" defTabSz="3027363" rtl="0" fontAlgn="base">
        <a:lnSpc>
          <a:spcPct val="90000"/>
        </a:lnSpc>
        <a:spcBef>
          <a:spcPct val="0"/>
        </a:spcBef>
        <a:spcAft>
          <a:spcPct val="0"/>
        </a:spcAft>
        <a:defRPr sz="14500">
          <a:solidFill>
            <a:schemeClr val="tx1"/>
          </a:solidFill>
          <a:latin typeface="Calibri Light" panose="020F0302020204030204" pitchFamily="34" charset="0"/>
        </a:defRPr>
      </a:lvl9pPr>
    </p:titleStyle>
    <p:bodyStyle>
      <a:lvl1pPr marL="755650" indent="-755650" algn="l" defTabSz="3027363" rtl="0" eaLnBrk="0" fontAlgn="base" hangingPunct="0">
        <a:lnSpc>
          <a:spcPct val="90000"/>
        </a:lnSpc>
        <a:spcBef>
          <a:spcPts val="3313"/>
        </a:spcBef>
        <a:spcAft>
          <a:spcPct val="0"/>
        </a:spcAft>
        <a:buFont typeface="Arial" panose="020B0604020202020204" pitchFamily="34" charset="0"/>
        <a:buChar char="•"/>
        <a:defRPr sz="9200" kern="1200">
          <a:solidFill>
            <a:schemeClr val="tx1"/>
          </a:solidFill>
          <a:latin typeface="+mn-lt"/>
          <a:ea typeface="+mn-ea"/>
          <a:cs typeface="+mn-cs"/>
        </a:defRPr>
      </a:lvl1pPr>
      <a:lvl2pPr marL="2270125" indent="-755650" algn="l" defTabSz="3027363" rtl="0" eaLnBrk="0" fontAlgn="base" hangingPunct="0">
        <a:lnSpc>
          <a:spcPct val="90000"/>
        </a:lnSpc>
        <a:spcBef>
          <a:spcPts val="1650"/>
        </a:spcBef>
        <a:spcAft>
          <a:spcPct val="0"/>
        </a:spcAft>
        <a:buFont typeface="Arial" panose="020B0604020202020204" pitchFamily="34" charset="0"/>
        <a:buChar char="•"/>
        <a:defRPr sz="7900" kern="1200">
          <a:solidFill>
            <a:schemeClr val="tx1"/>
          </a:solidFill>
          <a:latin typeface="+mn-lt"/>
          <a:ea typeface="+mn-ea"/>
          <a:cs typeface="+mn-cs"/>
        </a:defRPr>
      </a:lvl2pPr>
      <a:lvl3pPr marL="3783013" indent="-755650" algn="l" defTabSz="3027363" rtl="0" eaLnBrk="0" fontAlgn="base" hangingPunct="0">
        <a:lnSpc>
          <a:spcPct val="90000"/>
        </a:lnSpc>
        <a:spcBef>
          <a:spcPts val="1650"/>
        </a:spcBef>
        <a:spcAft>
          <a:spcPct val="0"/>
        </a:spcAft>
        <a:buFont typeface="Arial" panose="020B0604020202020204" pitchFamily="34" charset="0"/>
        <a:buChar char="•"/>
        <a:defRPr sz="6600" kern="1200">
          <a:solidFill>
            <a:schemeClr val="tx1"/>
          </a:solidFill>
          <a:latin typeface="+mn-lt"/>
          <a:ea typeface="+mn-ea"/>
          <a:cs typeface="+mn-cs"/>
        </a:defRPr>
      </a:lvl3pPr>
      <a:lvl4pPr marL="5297488" indent="-755650" algn="l" defTabSz="3027363" rtl="0" eaLnBrk="0" fontAlgn="base" hangingPunct="0">
        <a:lnSpc>
          <a:spcPct val="90000"/>
        </a:lnSpc>
        <a:spcBef>
          <a:spcPts val="1650"/>
        </a:spcBef>
        <a:spcAft>
          <a:spcPct val="0"/>
        </a:spcAft>
        <a:buFont typeface="Arial" panose="020B0604020202020204" pitchFamily="34" charset="0"/>
        <a:buChar char="•"/>
        <a:defRPr sz="5900" kern="1200">
          <a:solidFill>
            <a:schemeClr val="tx1"/>
          </a:solidFill>
          <a:latin typeface="+mn-lt"/>
          <a:ea typeface="+mn-ea"/>
          <a:cs typeface="+mn-cs"/>
        </a:defRPr>
      </a:lvl4pPr>
      <a:lvl5pPr marL="6810375" indent="-755650" algn="l" defTabSz="3027363" rtl="0" eaLnBrk="0" fontAlgn="base" hangingPunct="0">
        <a:lnSpc>
          <a:spcPct val="90000"/>
        </a:lnSpc>
        <a:spcBef>
          <a:spcPts val="1650"/>
        </a:spcBef>
        <a:spcAft>
          <a:spcPct val="0"/>
        </a:spcAft>
        <a:buFont typeface="Arial" panose="020B0604020202020204" pitchFamily="34" charset="0"/>
        <a:buChar char="•"/>
        <a:defRPr sz="590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1.png"/><Relationship Id="rId39" Type="http://schemas.openxmlformats.org/officeDocument/2006/relationships/image" Target="../media/image30.png"/><Relationship Id="rId21" Type="http://schemas.openxmlformats.org/officeDocument/2006/relationships/image" Target="../media/image17.svg"/><Relationship Id="rId34" Type="http://schemas.openxmlformats.org/officeDocument/2006/relationships/image" Target="../media/image25.emf"/><Relationship Id="rId42" Type="http://schemas.openxmlformats.org/officeDocument/2006/relationships/image" Target="../media/image32.emf"/><Relationship Id="rId47" Type="http://schemas.openxmlformats.org/officeDocument/2006/relationships/oleObject" Target="../embeddings/oleObject7.bin"/><Relationship Id="rId7" Type="http://schemas.openxmlformats.org/officeDocument/2006/relationships/image" Target="../media/image3.emf"/><Relationship Id="rId2" Type="http://schemas.openxmlformats.org/officeDocument/2006/relationships/notesSlide" Target="../notesSlides/notesSlide1.xml"/><Relationship Id="rId16" Type="http://schemas.openxmlformats.org/officeDocument/2006/relationships/image" Target="../media/image12.png"/><Relationship Id="rId29"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oleObject" Target="../embeddings/oleObject2.bin"/><Relationship Id="rId11" Type="http://schemas.openxmlformats.org/officeDocument/2006/relationships/image" Target="../media/image7.png"/><Relationship Id="rId24" Type="http://schemas.openxmlformats.org/officeDocument/2006/relationships/image" Target="../media/image20.png"/><Relationship Id="rId32" Type="http://schemas.openxmlformats.org/officeDocument/2006/relationships/image" Target="../media/image24.tif"/><Relationship Id="rId37" Type="http://schemas.openxmlformats.org/officeDocument/2006/relationships/image" Target="../media/image28.png"/><Relationship Id="rId40" Type="http://schemas.openxmlformats.org/officeDocument/2006/relationships/image" Target="../media/image31.png"/><Relationship Id="rId45" Type="http://schemas.openxmlformats.org/officeDocument/2006/relationships/oleObject" Target="../embeddings/oleObject6.bin"/><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image" Target="../media/image19.svg"/><Relationship Id="rId28" Type="http://schemas.openxmlformats.org/officeDocument/2006/relationships/image" Target="../media/image22.png"/><Relationship Id="rId36" Type="http://schemas.openxmlformats.org/officeDocument/2006/relationships/image" Target="../media/image27.tif"/><Relationship Id="rId10" Type="http://schemas.openxmlformats.org/officeDocument/2006/relationships/image" Target="../media/image6.png"/><Relationship Id="rId19" Type="http://schemas.openxmlformats.org/officeDocument/2006/relationships/image" Target="../media/image15.png"/><Relationship Id="rId31" Type="http://schemas.microsoft.com/office/2007/relationships/hdphoto" Target="../media/hdphoto4.wdp"/><Relationship Id="rId44" Type="http://schemas.openxmlformats.org/officeDocument/2006/relationships/image" Target="../media/image33.emf"/><Relationship Id="rId4" Type="http://schemas.openxmlformats.org/officeDocument/2006/relationships/image" Target="../media/image1.emf"/><Relationship Id="rId9" Type="http://schemas.openxmlformats.org/officeDocument/2006/relationships/image" Target="../media/image5.jpeg"/><Relationship Id="rId14" Type="http://schemas.openxmlformats.org/officeDocument/2006/relationships/image" Target="../media/image10.png"/><Relationship Id="rId22" Type="http://schemas.openxmlformats.org/officeDocument/2006/relationships/image" Target="../media/image18.png"/><Relationship Id="rId27" Type="http://schemas.microsoft.com/office/2007/relationships/hdphoto" Target="../media/hdphoto2.wdp"/><Relationship Id="rId30" Type="http://schemas.openxmlformats.org/officeDocument/2006/relationships/image" Target="../media/image23.png"/><Relationship Id="rId35" Type="http://schemas.openxmlformats.org/officeDocument/2006/relationships/image" Target="../media/image26.tif"/><Relationship Id="rId43" Type="http://schemas.openxmlformats.org/officeDocument/2006/relationships/oleObject" Target="../embeddings/oleObject5.bin"/><Relationship Id="rId48" Type="http://schemas.openxmlformats.org/officeDocument/2006/relationships/image" Target="../media/image35.emf"/><Relationship Id="rId8" Type="http://schemas.openxmlformats.org/officeDocument/2006/relationships/image" Target="../media/image4.png"/><Relationship Id="rId3" Type="http://schemas.openxmlformats.org/officeDocument/2006/relationships/oleObject" Target="../embeddings/oleObject1.bin"/><Relationship Id="rId12" Type="http://schemas.openxmlformats.org/officeDocument/2006/relationships/image" Target="../media/image8.png"/><Relationship Id="rId17" Type="http://schemas.openxmlformats.org/officeDocument/2006/relationships/image" Target="../media/image13.png"/><Relationship Id="rId25" Type="http://schemas.microsoft.com/office/2007/relationships/hdphoto" Target="../media/hdphoto1.wdp"/><Relationship Id="rId33" Type="http://schemas.openxmlformats.org/officeDocument/2006/relationships/oleObject" Target="../embeddings/oleObject3.bin"/><Relationship Id="rId38" Type="http://schemas.openxmlformats.org/officeDocument/2006/relationships/image" Target="../media/image29.png"/><Relationship Id="rId46" Type="http://schemas.openxmlformats.org/officeDocument/2006/relationships/image" Target="../media/image34.emf"/><Relationship Id="rId20" Type="http://schemas.openxmlformats.org/officeDocument/2006/relationships/image" Target="../media/image16.png"/><Relationship Id="rId41"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163" name="Objeto 3162">
            <a:extLst>
              <a:ext uri="{FF2B5EF4-FFF2-40B4-BE49-F238E27FC236}">
                <a16:creationId xmlns:a16="http://schemas.microsoft.com/office/drawing/2014/main" id="{591A39EC-8730-0D3E-E626-B9F85B399189}"/>
              </a:ext>
            </a:extLst>
          </p:cNvPr>
          <p:cNvGraphicFramePr>
            <a:graphicFrameLocks noChangeAspect="1"/>
          </p:cNvGraphicFramePr>
          <p:nvPr>
            <p:extLst>
              <p:ext uri="{D42A27DB-BD31-4B8C-83A1-F6EECF244321}">
                <p14:modId xmlns:p14="http://schemas.microsoft.com/office/powerpoint/2010/main" val="2714341719"/>
              </p:ext>
            </p:extLst>
          </p:nvPr>
        </p:nvGraphicFramePr>
        <p:xfrm>
          <a:off x="5010913" y="24936203"/>
          <a:ext cx="7147107" cy="5417484"/>
        </p:xfrm>
        <a:graphic>
          <a:graphicData uri="http://schemas.openxmlformats.org/presentationml/2006/ole">
            <mc:AlternateContent xmlns:mc="http://schemas.openxmlformats.org/markup-compatibility/2006">
              <mc:Choice xmlns:v="urn:schemas-microsoft-com:vml" Requires="v">
                <p:oleObj name="Graph" r:id="rId3" imgW="3772246" imgH="2858414" progId="Origin95.Graph">
                  <p:embed/>
                </p:oleObj>
              </mc:Choice>
              <mc:Fallback>
                <p:oleObj name="Graph" r:id="rId3" imgW="3772246" imgH="2858414" progId="Origin95.Graph">
                  <p:embed/>
                  <p:pic>
                    <p:nvPicPr>
                      <p:cNvPr id="0" name=""/>
                      <p:cNvPicPr/>
                      <p:nvPr/>
                    </p:nvPicPr>
                    <p:blipFill>
                      <a:blip r:embed="rId4"/>
                      <a:stretch>
                        <a:fillRect/>
                      </a:stretch>
                    </p:blipFill>
                    <p:spPr>
                      <a:xfrm>
                        <a:off x="5010913" y="24936203"/>
                        <a:ext cx="7147107" cy="5417484"/>
                      </a:xfrm>
                      <a:prstGeom prst="rect">
                        <a:avLst/>
                      </a:prstGeom>
                    </p:spPr>
                  </p:pic>
                </p:oleObj>
              </mc:Fallback>
            </mc:AlternateContent>
          </a:graphicData>
        </a:graphic>
      </p:graphicFrame>
      <p:pic>
        <p:nvPicPr>
          <p:cNvPr id="40" name="Google Shape;117;p4" descr="A clear plastic bottle with a blue cap&#10;&#10;Description automatically generated">
            <a:extLst>
              <a:ext uri="{FF2B5EF4-FFF2-40B4-BE49-F238E27FC236}">
                <a16:creationId xmlns:a16="http://schemas.microsoft.com/office/drawing/2014/main" id="{77771744-BC18-9A2D-ED4D-F2F3CDB271A9}"/>
              </a:ext>
            </a:extLst>
          </p:cNvPr>
          <p:cNvPicPr preferRelativeResize="0"/>
          <p:nvPr/>
        </p:nvPicPr>
        <p:blipFill rotWithShape="1">
          <a:blip r:embed="rId5">
            <a:alphaModFix/>
          </a:blip>
          <a:srcRect l="46805" t="32297" r="42368" b="37903"/>
          <a:stretch/>
        </p:blipFill>
        <p:spPr>
          <a:xfrm>
            <a:off x="17482921" y="9232999"/>
            <a:ext cx="1051657" cy="1739615"/>
          </a:xfrm>
          <a:prstGeom prst="rect">
            <a:avLst/>
          </a:prstGeom>
          <a:noFill/>
          <a:ln>
            <a:noFill/>
          </a:ln>
        </p:spPr>
      </p:pic>
      <p:graphicFrame>
        <p:nvGraphicFramePr>
          <p:cNvPr id="3158" name="Objeto 42">
            <a:extLst>
              <a:ext uri="{FF2B5EF4-FFF2-40B4-BE49-F238E27FC236}">
                <a16:creationId xmlns:a16="http://schemas.microsoft.com/office/drawing/2014/main" id="{296B1982-8CBB-0D6D-1AAB-BAAA7896EB3E}"/>
              </a:ext>
            </a:extLst>
          </p:cNvPr>
          <p:cNvGraphicFramePr>
            <a:graphicFrameLocks noChangeAspect="1"/>
          </p:cNvGraphicFramePr>
          <p:nvPr>
            <p:extLst>
              <p:ext uri="{D42A27DB-BD31-4B8C-83A1-F6EECF244321}">
                <p14:modId xmlns:p14="http://schemas.microsoft.com/office/powerpoint/2010/main" val="1685244651"/>
              </p:ext>
            </p:extLst>
          </p:nvPr>
        </p:nvGraphicFramePr>
        <p:xfrm>
          <a:off x="12510486" y="22779882"/>
          <a:ext cx="6597650" cy="3427413"/>
        </p:xfrm>
        <a:graphic>
          <a:graphicData uri="http://schemas.openxmlformats.org/presentationml/2006/ole">
            <mc:AlternateContent xmlns:mc="http://schemas.openxmlformats.org/markup-compatibility/2006">
              <mc:Choice xmlns:v="urn:schemas-microsoft-com:vml" Requires="v">
                <p:oleObj name="Graph" r:id="rId6" imgW="5740400" imgH="2870200" progId="Origin95.Graph">
                  <p:embed/>
                </p:oleObj>
              </mc:Choice>
              <mc:Fallback>
                <p:oleObj name="Graph" r:id="rId6" imgW="5740400" imgH="2870200" progId="Origin95.Graph">
                  <p:embed/>
                  <p:pic>
                    <p:nvPicPr>
                      <p:cNvPr id="3080" name="Objeto 42">
                        <a:extLst>
                          <a:ext uri="{FF2B5EF4-FFF2-40B4-BE49-F238E27FC236}">
                            <a16:creationId xmlns:a16="http://schemas.microsoft.com/office/drawing/2014/main" id="{3546C8A0-3A09-29BD-0300-D113C4BBA8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10486" y="22779882"/>
                        <a:ext cx="6597650"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48" name="Rectángulo 3147">
            <a:extLst>
              <a:ext uri="{FF2B5EF4-FFF2-40B4-BE49-F238E27FC236}">
                <a16:creationId xmlns:a16="http://schemas.microsoft.com/office/drawing/2014/main" id="{B08B85CB-DD1C-1510-1661-6FC1181C9968}"/>
              </a:ext>
            </a:extLst>
          </p:cNvPr>
          <p:cNvSpPr/>
          <p:nvPr/>
        </p:nvSpPr>
        <p:spPr>
          <a:xfrm>
            <a:off x="29808" y="24125218"/>
            <a:ext cx="12024564" cy="6660324"/>
          </a:xfrm>
          <a:prstGeom prst="rect">
            <a:avLst/>
          </a:prstGeom>
          <a:noFill/>
          <a:ln w="1016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AR" dirty="0"/>
          </a:p>
        </p:txBody>
      </p:sp>
      <p:pic>
        <p:nvPicPr>
          <p:cNvPr id="79" name="Google Shape;117;p4" descr="A clear plastic bottle with a blue cap&#10;&#10;Description automatically generated">
            <a:extLst>
              <a:ext uri="{FF2B5EF4-FFF2-40B4-BE49-F238E27FC236}">
                <a16:creationId xmlns:a16="http://schemas.microsoft.com/office/drawing/2014/main" id="{1CE3143D-ADF6-C16D-734B-B1151DB6B18D}"/>
              </a:ext>
            </a:extLst>
          </p:cNvPr>
          <p:cNvPicPr preferRelativeResize="0"/>
          <p:nvPr/>
        </p:nvPicPr>
        <p:blipFill rotWithShape="1">
          <a:blip r:embed="rId5">
            <a:alphaModFix/>
          </a:blip>
          <a:srcRect l="46805" t="32297" r="42368" b="37903"/>
          <a:stretch/>
        </p:blipFill>
        <p:spPr>
          <a:xfrm>
            <a:off x="9901665" y="9577264"/>
            <a:ext cx="1051657" cy="1739615"/>
          </a:xfrm>
          <a:prstGeom prst="rect">
            <a:avLst/>
          </a:prstGeom>
          <a:noFill/>
          <a:ln>
            <a:noFill/>
          </a:ln>
        </p:spPr>
      </p:pic>
      <p:sp>
        <p:nvSpPr>
          <p:cNvPr id="14" name="Rectángulo 13">
            <a:extLst>
              <a:ext uri="{FF2B5EF4-FFF2-40B4-BE49-F238E27FC236}">
                <a16:creationId xmlns:a16="http://schemas.microsoft.com/office/drawing/2014/main" id="{097DDBC9-F691-5016-5FC0-20EFF914ADE5}"/>
              </a:ext>
            </a:extLst>
          </p:cNvPr>
          <p:cNvSpPr/>
          <p:nvPr/>
        </p:nvSpPr>
        <p:spPr>
          <a:xfrm>
            <a:off x="9913485" y="6888477"/>
            <a:ext cx="20218853" cy="9903381"/>
          </a:xfrm>
          <a:prstGeom prst="rect">
            <a:avLst/>
          </a:prstGeom>
          <a:noFill/>
          <a:ln w="1016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AR" dirty="0"/>
          </a:p>
        </p:txBody>
      </p:sp>
      <p:sp>
        <p:nvSpPr>
          <p:cNvPr id="158" name="Rectángulo 157">
            <a:extLst>
              <a:ext uri="{FF2B5EF4-FFF2-40B4-BE49-F238E27FC236}">
                <a16:creationId xmlns:a16="http://schemas.microsoft.com/office/drawing/2014/main" id="{AFC1F7D5-050D-D0DC-BFD1-016A5EE9F08D}"/>
              </a:ext>
            </a:extLst>
          </p:cNvPr>
          <p:cNvSpPr/>
          <p:nvPr/>
        </p:nvSpPr>
        <p:spPr>
          <a:xfrm>
            <a:off x="12266559" y="28074843"/>
            <a:ext cx="17865779" cy="9347029"/>
          </a:xfrm>
          <a:prstGeom prst="rect">
            <a:avLst/>
          </a:prstGeom>
          <a:noFill/>
          <a:ln w="101600">
            <a:solidFill>
              <a:schemeClr val="bg2">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AR" dirty="0"/>
          </a:p>
        </p:txBody>
      </p:sp>
      <p:sp>
        <p:nvSpPr>
          <p:cNvPr id="67" name="Rectángulo 66">
            <a:extLst>
              <a:ext uri="{FF2B5EF4-FFF2-40B4-BE49-F238E27FC236}">
                <a16:creationId xmlns:a16="http://schemas.microsoft.com/office/drawing/2014/main" id="{B3592F79-81D8-FDE7-9C6E-5233B41F2EA4}"/>
              </a:ext>
            </a:extLst>
          </p:cNvPr>
          <p:cNvSpPr/>
          <p:nvPr/>
        </p:nvSpPr>
        <p:spPr>
          <a:xfrm>
            <a:off x="12286066" y="16993217"/>
            <a:ext cx="17820929" cy="10953045"/>
          </a:xfrm>
          <a:prstGeom prst="rect">
            <a:avLst/>
          </a:prstGeom>
          <a:noFill/>
          <a:ln w="104775">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AR" dirty="0">
              <a:solidFill>
                <a:srgbClr val="0070C0"/>
              </a:solidFill>
            </a:endParaRPr>
          </a:p>
        </p:txBody>
      </p:sp>
      <p:sp>
        <p:nvSpPr>
          <p:cNvPr id="65" name="Rectángulo 64">
            <a:extLst>
              <a:ext uri="{FF2B5EF4-FFF2-40B4-BE49-F238E27FC236}">
                <a16:creationId xmlns:a16="http://schemas.microsoft.com/office/drawing/2014/main" id="{798582C2-FAB0-ACCF-64A6-06AFCDFB9BA0}"/>
              </a:ext>
            </a:extLst>
          </p:cNvPr>
          <p:cNvSpPr/>
          <p:nvPr/>
        </p:nvSpPr>
        <p:spPr>
          <a:xfrm>
            <a:off x="-14288" y="37574925"/>
            <a:ext cx="20694513" cy="4975456"/>
          </a:xfrm>
          <a:prstGeom prst="rect">
            <a:avLst/>
          </a:prstGeom>
          <a:ln w="101600">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AR" dirty="0">
              <a:solidFill>
                <a:srgbClr val="002060"/>
              </a:solidFill>
            </a:endParaRPr>
          </a:p>
        </p:txBody>
      </p:sp>
      <p:sp>
        <p:nvSpPr>
          <p:cNvPr id="63" name="Rectángulo 62">
            <a:extLst>
              <a:ext uri="{FF2B5EF4-FFF2-40B4-BE49-F238E27FC236}">
                <a16:creationId xmlns:a16="http://schemas.microsoft.com/office/drawing/2014/main" id="{E998F985-105D-E3C8-7859-D687235731C7}"/>
              </a:ext>
            </a:extLst>
          </p:cNvPr>
          <p:cNvSpPr/>
          <p:nvPr/>
        </p:nvSpPr>
        <p:spPr>
          <a:xfrm>
            <a:off x="74614" y="16962979"/>
            <a:ext cx="11991030" cy="6961448"/>
          </a:xfrm>
          <a:prstGeom prst="rect">
            <a:avLst/>
          </a:prstGeom>
          <a:ln w="101600">
            <a:solidFill>
              <a:schemeClr val="bg2">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AR" dirty="0">
              <a:solidFill>
                <a:schemeClr val="bg2">
                  <a:lumMod val="60000"/>
                  <a:lumOff val="40000"/>
                </a:schemeClr>
              </a:solidFill>
            </a:endParaRPr>
          </a:p>
        </p:txBody>
      </p:sp>
      <p:sp>
        <p:nvSpPr>
          <p:cNvPr id="48" name="Rectángulo 47">
            <a:extLst>
              <a:ext uri="{FF2B5EF4-FFF2-40B4-BE49-F238E27FC236}">
                <a16:creationId xmlns:a16="http://schemas.microsoft.com/office/drawing/2014/main" id="{2B65DCB8-ED00-F16B-A892-C9659A7F1B99}"/>
              </a:ext>
            </a:extLst>
          </p:cNvPr>
          <p:cNvSpPr/>
          <p:nvPr/>
        </p:nvSpPr>
        <p:spPr>
          <a:xfrm>
            <a:off x="108317" y="6897238"/>
            <a:ext cx="9647237" cy="9903381"/>
          </a:xfrm>
          <a:prstGeom prst="rect">
            <a:avLst/>
          </a:prstGeom>
          <a:ln w="101600">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AR" dirty="0"/>
          </a:p>
        </p:txBody>
      </p:sp>
      <p:cxnSp>
        <p:nvCxnSpPr>
          <p:cNvPr id="3" name="2 Conector recto">
            <a:extLst>
              <a:ext uri="{FF2B5EF4-FFF2-40B4-BE49-F238E27FC236}">
                <a16:creationId xmlns:a16="http://schemas.microsoft.com/office/drawing/2014/main" id="{901E922C-E8FC-EE3A-D44F-822C121ACE26}"/>
              </a:ext>
            </a:extLst>
          </p:cNvPr>
          <p:cNvCxnSpPr/>
          <p:nvPr/>
        </p:nvCxnSpPr>
        <p:spPr>
          <a:xfrm>
            <a:off x="-1104900" y="42803763"/>
            <a:ext cx="32405638" cy="95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2">
            <a:extLst>
              <a:ext uri="{FF2B5EF4-FFF2-40B4-BE49-F238E27FC236}">
                <a16:creationId xmlns:a16="http://schemas.microsoft.com/office/drawing/2014/main" id="{0A79C723-6372-962F-9639-0F3AC5D6253C}"/>
              </a:ext>
            </a:extLst>
          </p:cNvPr>
          <p:cNvSpPr>
            <a:spLocks noChangeArrowheads="1"/>
          </p:cNvSpPr>
          <p:nvPr/>
        </p:nvSpPr>
        <p:spPr bwMode="auto">
          <a:xfrm>
            <a:off x="-1065213" y="1274763"/>
            <a:ext cx="200025" cy="1406525"/>
          </a:xfrm>
          <a:prstGeom prst="rect">
            <a:avLst/>
          </a:prstGeom>
          <a:noFill/>
          <a:ln>
            <a:noFill/>
          </a:ln>
          <a:effectLst/>
        </p:spPr>
        <p:txBody>
          <a:bodyPr wrap="none" lIns="97840" tIns="48920" rIns="97840" bIns="48920" anchor="ctr">
            <a:spAutoFit/>
          </a:bodyPr>
          <a:lstStyle/>
          <a:p>
            <a:pPr eaLnBrk="1" fontAlgn="auto" hangingPunct="1">
              <a:spcBef>
                <a:spcPts val="0"/>
              </a:spcBef>
              <a:spcAft>
                <a:spcPts val="0"/>
              </a:spcAft>
              <a:defRPr/>
            </a:pPr>
            <a:endParaRPr lang="en-US" sz="8485" dirty="0">
              <a:latin typeface="+mn-lt"/>
            </a:endParaRPr>
          </a:p>
        </p:txBody>
      </p:sp>
      <p:sp>
        <p:nvSpPr>
          <p:cNvPr id="3085" name="Slide Number Placeholder 7">
            <a:extLst>
              <a:ext uri="{FF2B5EF4-FFF2-40B4-BE49-F238E27FC236}">
                <a16:creationId xmlns:a16="http://schemas.microsoft.com/office/drawing/2014/main" id="{D57DE1A5-2CF9-54AA-5BD1-69C4A660638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389A3B4-4B3D-6E46-BF02-91D196B86EFF}" type="slidenum">
              <a:rPr lang="es-AR" altLang="en-US">
                <a:solidFill>
                  <a:srgbClr val="FFFFFF"/>
                </a:solidFill>
              </a:rPr>
              <a:pPr/>
              <a:t>1</a:t>
            </a:fld>
            <a:endParaRPr lang="es-AR" altLang="en-US">
              <a:solidFill>
                <a:srgbClr val="FFFFFF"/>
              </a:solidFill>
            </a:endParaRPr>
          </a:p>
        </p:txBody>
      </p:sp>
      <p:pic>
        <p:nvPicPr>
          <p:cNvPr id="3088" name="Imagen 57">
            <a:extLst>
              <a:ext uri="{FF2B5EF4-FFF2-40B4-BE49-F238E27FC236}">
                <a16:creationId xmlns:a16="http://schemas.microsoft.com/office/drawing/2014/main" id="{8629F20D-746E-D455-18A4-B8813D693E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88019" y="300038"/>
            <a:ext cx="4392622" cy="269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0" name="TextBox 19">
            <a:extLst>
              <a:ext uri="{FF2B5EF4-FFF2-40B4-BE49-F238E27FC236}">
                <a16:creationId xmlns:a16="http://schemas.microsoft.com/office/drawing/2014/main" id="{E111B629-A389-197E-663D-DEF2209119CA}"/>
              </a:ext>
            </a:extLst>
          </p:cNvPr>
          <p:cNvSpPr txBox="1">
            <a:spLocks noChangeArrowheads="1"/>
          </p:cNvSpPr>
          <p:nvPr/>
        </p:nvSpPr>
        <p:spPr bwMode="auto">
          <a:xfrm>
            <a:off x="15882815" y="15191223"/>
            <a:ext cx="23272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MX" altLang="es-AR" sz="3600" b="1"/>
              <a:t>4° C</a:t>
            </a:r>
            <a:endParaRPr lang="es-AR" altLang="es-AR" sz="3600" b="1"/>
          </a:p>
        </p:txBody>
      </p:sp>
      <p:sp>
        <p:nvSpPr>
          <p:cNvPr id="3101" name="Rectangle 5">
            <a:extLst>
              <a:ext uri="{FF2B5EF4-FFF2-40B4-BE49-F238E27FC236}">
                <a16:creationId xmlns:a16="http://schemas.microsoft.com/office/drawing/2014/main" id="{AC246C92-FD64-5BBF-CEC2-5F45C376EC1C}"/>
              </a:ext>
            </a:extLst>
          </p:cNvPr>
          <p:cNvSpPr>
            <a:spLocks noChangeArrowheads="1"/>
          </p:cNvSpPr>
          <p:nvPr/>
        </p:nvSpPr>
        <p:spPr bwMode="auto">
          <a:xfrm>
            <a:off x="434001" y="8386109"/>
            <a:ext cx="9045024" cy="85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742950" indent="-742950" algn="just" eaLnBrk="1" hangingPunct="1">
              <a:buAutoNum type="arabicPeriod"/>
            </a:pPr>
            <a:r>
              <a:rPr lang="es-MX" altLang="es-AR" sz="3600" b="1" dirty="0">
                <a:solidFill>
                  <a:srgbClr val="002060"/>
                </a:solidFill>
                <a:latin typeface="Tahoma" panose="020B0604030504040204" pitchFamily="34" charset="0"/>
                <a:cs typeface="Tahoma" panose="020B0604030504040204" pitchFamily="34" charset="0"/>
              </a:rPr>
              <a:t>INTRODUCTION.</a:t>
            </a:r>
          </a:p>
          <a:p>
            <a:pPr marL="742950" indent="-742950" algn="just" eaLnBrk="1" hangingPunct="1">
              <a:buAutoNum type="arabicPeriod"/>
            </a:pPr>
            <a:endParaRPr lang="es-MX" altLang="es-AR" sz="3600" b="1" dirty="0">
              <a:solidFill>
                <a:srgbClr val="0D0D0D"/>
              </a:solidFill>
              <a:latin typeface="Tahoma" panose="020B0604030504040204" pitchFamily="34" charset="0"/>
              <a:cs typeface="Tahoma" panose="020B0604030504040204" pitchFamily="34" charset="0"/>
            </a:endParaRPr>
          </a:p>
          <a:p>
            <a:pPr algn="just" eaLnBrk="1" hangingPunct="1"/>
            <a:r>
              <a:rPr lang="en-US"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Infections associated with medical devices are a serious global issue, affecting millions of patients and increasing healthcare costs (1). These infections are primarily due to the formation of biofilms on the surfaces of devices such as catheters and implants, which act as protective barriers against antimicrobial treatments</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and compromise device functionality. Additionally, infections in indwelling devices contribute to environmental pollution due to the frequent need for replacements, further increasing the burden on healthcare system.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This</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CA"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study</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presents</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an</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antimicrobial</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and biocompatible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coating</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made</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from</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amyloid</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aggregates</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of bovine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serum</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albumin</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(BSA)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on</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glass</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and PVC (</a:t>
            </a:r>
            <a:r>
              <a:rPr lang="es-AR" sz="2400" dirty="0" err="1">
                <a:solidFill>
                  <a:schemeClr val="bg1"/>
                </a:solidFill>
                <a:latin typeface="Tahoma" panose="020B0604030504040204" pitchFamily="34" charset="0"/>
                <a:ea typeface="Tahoma" panose="020B0604030504040204" pitchFamily="34" charset="0"/>
                <a:cs typeface="Tahoma" panose="020B0604030504040204" pitchFamily="34" charset="0"/>
              </a:rPr>
              <a:t>Polyvinyl</a:t>
            </a:r>
            <a:r>
              <a:rPr lang="es-AR"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sz="2400" dirty="0" err="1">
                <a:solidFill>
                  <a:schemeClr val="bg1"/>
                </a:solidFill>
                <a:latin typeface="Tahoma" panose="020B0604030504040204" pitchFamily="34" charset="0"/>
                <a:ea typeface="Tahoma" panose="020B0604030504040204" pitchFamily="34" charset="0"/>
                <a:cs typeface="Tahoma" panose="020B0604030504040204" pitchFamily="34" charset="0"/>
              </a:rPr>
              <a:t>Chloride</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designed</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to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inhibit</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the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adhesion</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of </a:t>
            </a:r>
            <a:r>
              <a:rPr lang="es-AR" altLang="en-US" sz="2400" i="1" dirty="0" err="1">
                <a:solidFill>
                  <a:schemeClr val="bg1"/>
                </a:solidFill>
                <a:latin typeface="Tahoma" panose="020B0604030504040204" pitchFamily="34" charset="0"/>
                <a:ea typeface="Tahoma" panose="020B0604030504040204" pitchFamily="34" charset="0"/>
                <a:cs typeface="Tahoma" panose="020B0604030504040204" pitchFamily="34" charset="0"/>
              </a:rPr>
              <a:t>Staphylococcus</a:t>
            </a:r>
            <a:r>
              <a:rPr lang="es-AR" altLang="en-US" sz="2400"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i="1" dirty="0" err="1">
                <a:solidFill>
                  <a:schemeClr val="bg1"/>
                </a:solidFill>
                <a:latin typeface="Tahoma" panose="020B0604030504040204" pitchFamily="34" charset="0"/>
                <a:ea typeface="Tahoma" panose="020B0604030504040204" pitchFamily="34" charset="0"/>
                <a:cs typeface="Tahoma" panose="020B0604030504040204" pitchFamily="34" charset="0"/>
              </a:rPr>
              <a:t>aureus</a:t>
            </a:r>
            <a:r>
              <a:rPr lang="es-AR" altLang="en-US" sz="2400"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(S.A), a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common</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pathogen</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in medical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device</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AR" alt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infections</a:t>
            </a:r>
            <a:r>
              <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.(2)</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The addition of vancomycin on adhered bacteria on the coating enhances the antimicrobial effect, offering a sustainable solution rooted in green chemistry principles. BSA, as a natural and renewable protein, reduces reliance on synthetic materials, aligning this approach with environmentally friendly and sustainable practices.</a:t>
            </a:r>
          </a:p>
          <a:p>
            <a:pPr algn="just" eaLnBrk="1" hangingPunct="1"/>
            <a:endParaRPr lang="es-AR" alt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02" name="Rectangle 5">
            <a:extLst>
              <a:ext uri="{FF2B5EF4-FFF2-40B4-BE49-F238E27FC236}">
                <a16:creationId xmlns:a16="http://schemas.microsoft.com/office/drawing/2014/main" id="{F66D35EB-3F1C-F7B2-8C05-E8C3E92B23D5}"/>
              </a:ext>
            </a:extLst>
          </p:cNvPr>
          <p:cNvSpPr>
            <a:spLocks noChangeArrowheads="1"/>
          </p:cNvSpPr>
          <p:nvPr/>
        </p:nvSpPr>
        <p:spPr bwMode="auto">
          <a:xfrm>
            <a:off x="10302228" y="6967547"/>
            <a:ext cx="115712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s-MX" altLang="es-AR" sz="3600" b="1" dirty="0">
                <a:solidFill>
                  <a:srgbClr val="002060"/>
                </a:solidFill>
                <a:latin typeface="Tahoma" panose="020B0604030504040204" pitchFamily="34" charset="0"/>
                <a:ea typeface="Tahoma" panose="020B0604030504040204" pitchFamily="34" charset="0"/>
                <a:cs typeface="Tahoma" panose="020B0604030504040204" pitchFamily="34" charset="0"/>
              </a:rPr>
              <a:t>2. EXPERIMENTAL</a:t>
            </a:r>
            <a:endParaRPr lang="es-MX" altLang="es-AR"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eaLnBrk="1" hangingPunct="1"/>
            <a:endParaRPr lang="es-AR" altLang="es-AR" dirty="0"/>
          </a:p>
        </p:txBody>
      </p:sp>
      <p:sp>
        <p:nvSpPr>
          <p:cNvPr id="3103" name="Rectangle 5">
            <a:extLst>
              <a:ext uri="{FF2B5EF4-FFF2-40B4-BE49-F238E27FC236}">
                <a16:creationId xmlns:a16="http://schemas.microsoft.com/office/drawing/2014/main" id="{446BEA5F-628D-36E6-F158-205B13689D6D}"/>
              </a:ext>
            </a:extLst>
          </p:cNvPr>
          <p:cNvSpPr>
            <a:spLocks noChangeArrowheads="1"/>
          </p:cNvSpPr>
          <p:nvPr/>
        </p:nvSpPr>
        <p:spPr bwMode="auto">
          <a:xfrm>
            <a:off x="2555713" y="17117628"/>
            <a:ext cx="10523537" cy="27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s-MX" altLang="es-AR" sz="3600" b="1" dirty="0">
                <a:solidFill>
                  <a:srgbClr val="002060"/>
                </a:solidFill>
                <a:latin typeface="Tahoma" panose="020B0604030504040204" pitchFamily="34" charset="0"/>
                <a:cs typeface="Tahoma" panose="020B0604030504040204" pitchFamily="34" charset="0"/>
              </a:rPr>
              <a:t>3. RESULTS AND DISCUSSION</a:t>
            </a:r>
          </a:p>
          <a:p>
            <a:pPr algn="just" eaLnBrk="1" hangingPunct="1"/>
            <a:endParaRPr lang="es-MX" altLang="es-AR" sz="3600" b="1" dirty="0">
              <a:solidFill>
                <a:schemeClr val="bg1"/>
              </a:solidFill>
              <a:latin typeface="Arial" panose="020B0604020202020204" pitchFamily="34" charset="0"/>
              <a:cs typeface="Arial" panose="020B0604020202020204" pitchFamily="34" charset="0"/>
            </a:endParaRPr>
          </a:p>
          <a:p>
            <a:pPr algn="just" eaLnBrk="1" hangingPunct="1"/>
            <a:endParaRPr lang="es-MX" altLang="es-AR" sz="3600" b="1" dirty="0">
              <a:solidFill>
                <a:schemeClr val="bg1"/>
              </a:solidFill>
              <a:latin typeface="Arial" panose="020B0604020202020204" pitchFamily="34" charset="0"/>
              <a:cs typeface="Arial" panose="020B0604020202020204" pitchFamily="34" charset="0"/>
            </a:endParaRPr>
          </a:p>
          <a:p>
            <a:pPr algn="just" eaLnBrk="1" hangingPunct="1"/>
            <a:endParaRPr lang="es-MX" altLang="es-AR" sz="3200" dirty="0">
              <a:solidFill>
                <a:schemeClr val="bg1"/>
              </a:solidFill>
              <a:latin typeface="Arial" panose="020B0604020202020204" pitchFamily="34" charset="0"/>
              <a:cs typeface="Arial" panose="020B0604020202020204" pitchFamily="34" charset="0"/>
            </a:endParaRPr>
          </a:p>
          <a:p>
            <a:pPr algn="just" eaLnBrk="1" hangingPunct="1"/>
            <a:r>
              <a:rPr lang="es-MX" altLang="es-AR" sz="3200" dirty="0">
                <a:solidFill>
                  <a:schemeClr val="bg1"/>
                </a:solidFill>
                <a:latin typeface="Arial" panose="020B0604020202020204" pitchFamily="34" charset="0"/>
                <a:cs typeface="Arial" panose="020B0604020202020204" pitchFamily="34" charset="0"/>
              </a:rPr>
              <a:t>.</a:t>
            </a:r>
            <a:endParaRPr lang="es-AR" altLang="es-AR" dirty="0"/>
          </a:p>
        </p:txBody>
      </p:sp>
      <p:sp>
        <p:nvSpPr>
          <p:cNvPr id="3104" name="TextBox 41">
            <a:extLst>
              <a:ext uri="{FF2B5EF4-FFF2-40B4-BE49-F238E27FC236}">
                <a16:creationId xmlns:a16="http://schemas.microsoft.com/office/drawing/2014/main" id="{BFA20C64-DB43-650E-4C3C-AD7881210B5D}"/>
              </a:ext>
            </a:extLst>
          </p:cNvPr>
          <p:cNvSpPr txBox="1">
            <a:spLocks noChangeArrowheads="1"/>
          </p:cNvSpPr>
          <p:nvPr/>
        </p:nvSpPr>
        <p:spPr bwMode="auto">
          <a:xfrm>
            <a:off x="6549030" y="19617048"/>
            <a:ext cx="526438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2400" dirty="0">
                <a:solidFill>
                  <a:schemeClr val="bg1"/>
                </a:solidFill>
                <a:latin typeface="Tahoma" panose="020B0604030504040204" pitchFamily="34" charset="0"/>
                <a:cs typeface="Tahoma" panose="020B0604030504040204" pitchFamily="34" charset="0"/>
              </a:rPr>
              <a:t>The amyloid-like structure of the aggregates was confirmed by fluorescence spectrophotometry by adding thioflavin T (</a:t>
            </a:r>
            <a:r>
              <a:rPr lang="en-US" altLang="en-US" sz="2400" dirty="0" err="1">
                <a:solidFill>
                  <a:schemeClr val="bg1"/>
                </a:solidFill>
                <a:latin typeface="Tahoma" panose="020B0604030504040204" pitchFamily="34" charset="0"/>
                <a:cs typeface="Tahoma" panose="020B0604030504040204" pitchFamily="34" charset="0"/>
              </a:rPr>
              <a:t>ThT</a:t>
            </a:r>
            <a:r>
              <a:rPr lang="en-US" altLang="en-US" sz="2400" dirty="0">
                <a:solidFill>
                  <a:schemeClr val="bg1"/>
                </a:solidFill>
                <a:latin typeface="Tahoma" panose="020B0604030504040204" pitchFamily="34" charset="0"/>
                <a:cs typeface="Tahoma" panose="020B0604030504040204" pitchFamily="34" charset="0"/>
              </a:rPr>
              <a:t>) to the aggregates on PVC surfaces. </a:t>
            </a:r>
            <a:r>
              <a:rPr lang="en-US" altLang="en-US" sz="2400" dirty="0" err="1">
                <a:solidFill>
                  <a:schemeClr val="bg1"/>
                </a:solidFill>
                <a:latin typeface="Tahoma" panose="020B0604030504040204" pitchFamily="34" charset="0"/>
                <a:cs typeface="Tahoma" panose="020B0604030504040204" pitchFamily="34" charset="0"/>
              </a:rPr>
              <a:t>ThT</a:t>
            </a:r>
            <a:r>
              <a:rPr lang="en-US" altLang="en-US" sz="2400" dirty="0">
                <a:solidFill>
                  <a:schemeClr val="bg1"/>
                </a:solidFill>
                <a:latin typeface="Tahoma" panose="020B0604030504040204" pitchFamily="34" charset="0"/>
                <a:cs typeface="Tahoma" panose="020B0604030504040204" pitchFamily="34" charset="0"/>
              </a:rPr>
              <a:t> binds to the channels parallel to the long axis of the amyloids aggregates, giving rise to its characteristic emission fluorescence peak around 485 nm upon excitation at 450 nm.</a:t>
            </a:r>
            <a:endParaRPr lang="es-AR" altLang="en-US" sz="2400" dirty="0">
              <a:solidFill>
                <a:schemeClr val="bg1"/>
              </a:solidFill>
              <a:latin typeface="Tahoma" panose="020B0604030504040204" pitchFamily="34" charset="0"/>
              <a:cs typeface="Tahoma" panose="020B0604030504040204" pitchFamily="34" charset="0"/>
            </a:endParaRPr>
          </a:p>
        </p:txBody>
      </p:sp>
      <p:sp>
        <p:nvSpPr>
          <p:cNvPr id="3106" name="Rectangle 5">
            <a:extLst>
              <a:ext uri="{FF2B5EF4-FFF2-40B4-BE49-F238E27FC236}">
                <a16:creationId xmlns:a16="http://schemas.microsoft.com/office/drawing/2014/main" id="{5A167DAE-BD36-D631-0594-A9697E9DABB0}"/>
              </a:ext>
            </a:extLst>
          </p:cNvPr>
          <p:cNvSpPr>
            <a:spLocks noChangeArrowheads="1"/>
          </p:cNvSpPr>
          <p:nvPr/>
        </p:nvSpPr>
        <p:spPr bwMode="auto">
          <a:xfrm>
            <a:off x="-379413" y="24803100"/>
            <a:ext cx="11572876"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endParaRPr lang="es-MX" altLang="es-AR" sz="3600" b="1">
              <a:solidFill>
                <a:schemeClr val="bg1"/>
              </a:solidFill>
              <a:latin typeface="Arial" panose="020B0604020202020204" pitchFamily="34" charset="0"/>
              <a:cs typeface="Arial" panose="020B0604020202020204" pitchFamily="34" charset="0"/>
            </a:endParaRPr>
          </a:p>
          <a:p>
            <a:pPr algn="just" eaLnBrk="1" hangingPunct="1"/>
            <a:endParaRPr lang="es-MX" altLang="es-AR" sz="3600" b="1">
              <a:solidFill>
                <a:schemeClr val="bg1"/>
              </a:solidFill>
              <a:latin typeface="Arial" panose="020B0604020202020204" pitchFamily="34" charset="0"/>
              <a:cs typeface="Arial" panose="020B0604020202020204" pitchFamily="34" charset="0"/>
            </a:endParaRPr>
          </a:p>
          <a:p>
            <a:pPr algn="just" eaLnBrk="1" hangingPunct="1"/>
            <a:r>
              <a:rPr lang="es-MX" altLang="es-AR" sz="3600" b="1">
                <a:solidFill>
                  <a:schemeClr val="bg1"/>
                </a:solidFill>
                <a:latin typeface="Arial" panose="020B0604020202020204" pitchFamily="34" charset="0"/>
                <a:cs typeface="Arial" panose="020B0604020202020204" pitchFamily="34" charset="0"/>
              </a:rPr>
              <a:t> </a:t>
            </a:r>
          </a:p>
          <a:p>
            <a:pPr algn="just" eaLnBrk="1" hangingPunct="1"/>
            <a:endParaRPr lang="es-MX" altLang="es-AR" sz="3600" b="1">
              <a:solidFill>
                <a:schemeClr val="bg1"/>
              </a:solidFill>
              <a:latin typeface="Arial" panose="020B0604020202020204" pitchFamily="34" charset="0"/>
              <a:cs typeface="Arial" panose="020B0604020202020204" pitchFamily="34" charset="0"/>
            </a:endParaRPr>
          </a:p>
          <a:p>
            <a:pPr algn="just" eaLnBrk="1" hangingPunct="1"/>
            <a:endParaRPr lang="es-MX" altLang="es-AR" sz="3200">
              <a:solidFill>
                <a:schemeClr val="bg1"/>
              </a:solidFill>
              <a:latin typeface="Arial" panose="020B0604020202020204" pitchFamily="34" charset="0"/>
              <a:cs typeface="Arial" panose="020B0604020202020204" pitchFamily="34" charset="0"/>
            </a:endParaRPr>
          </a:p>
          <a:p>
            <a:pPr algn="just" eaLnBrk="1" hangingPunct="1"/>
            <a:r>
              <a:rPr lang="es-MX" altLang="es-AR" sz="3200">
                <a:solidFill>
                  <a:schemeClr val="bg1"/>
                </a:solidFill>
                <a:latin typeface="Arial" panose="020B0604020202020204" pitchFamily="34" charset="0"/>
                <a:cs typeface="Arial" panose="020B0604020202020204" pitchFamily="34" charset="0"/>
              </a:rPr>
              <a:t>.</a:t>
            </a:r>
            <a:endParaRPr lang="es-AR" altLang="es-AR"/>
          </a:p>
        </p:txBody>
      </p:sp>
      <p:sp>
        <p:nvSpPr>
          <p:cNvPr id="113" name="Rectangle 4">
            <a:extLst>
              <a:ext uri="{FF2B5EF4-FFF2-40B4-BE49-F238E27FC236}">
                <a16:creationId xmlns:a16="http://schemas.microsoft.com/office/drawing/2014/main" id="{28AB1B84-966C-3EA3-81EC-D5E2CA2732CE}"/>
              </a:ext>
            </a:extLst>
          </p:cNvPr>
          <p:cNvSpPr>
            <a:spLocks noChangeArrowheads="1"/>
          </p:cNvSpPr>
          <p:nvPr/>
        </p:nvSpPr>
        <p:spPr bwMode="auto">
          <a:xfrm>
            <a:off x="14016037" y="17256535"/>
            <a:ext cx="14487364" cy="1231106"/>
          </a:xfrm>
          <a:prstGeom prst="rect">
            <a:avLst/>
          </a:prstGeom>
          <a:noFill/>
          <a:ln>
            <a:noFill/>
          </a:ln>
          <a:effectLst/>
        </p:spPr>
        <p:txBody>
          <a:bodyPr wrap="none" anchor="ctr">
            <a:spAutoFit/>
          </a:bodyPr>
          <a:lstStyle/>
          <a:p>
            <a:pPr algn="ctr" defTabSz="914400" eaLnBrk="1" fontAlgn="auto" hangingPunct="1">
              <a:spcBef>
                <a:spcPts val="0"/>
              </a:spcBef>
              <a:spcAft>
                <a:spcPts val="0"/>
              </a:spcAft>
              <a:defRPr/>
            </a:pPr>
            <a:r>
              <a:rPr lang="es-AR" altLang="es-AR" sz="2800" b="1" dirty="0">
                <a:solidFill>
                  <a:srgbClr val="0070C0"/>
                </a:solidFill>
                <a:latin typeface="Tahoma" panose="020B0604030504040204" pitchFamily="34" charset="0"/>
                <a:ea typeface="Tahoma" panose="020B0604030504040204" pitchFamily="34" charset="0"/>
                <a:cs typeface="Tahoma" panose="020B0604030504040204" pitchFamily="34" charset="0"/>
              </a:rPr>
              <a:t>3.4 SURFACE CHARACTERIZATION BY ATOMIC FORCE MICROSCOPY (AFM) </a:t>
            </a:r>
          </a:p>
          <a:p>
            <a:pPr algn="ctr" defTabSz="914400" eaLnBrk="1" fontAlgn="auto" hangingPunct="1">
              <a:spcBef>
                <a:spcPts val="0"/>
              </a:spcBef>
              <a:spcAft>
                <a:spcPts val="0"/>
              </a:spcAft>
              <a:defRPr/>
            </a:pPr>
            <a:r>
              <a:rPr lang="es-AR" altLang="es-AR" sz="2800" b="1" dirty="0">
                <a:solidFill>
                  <a:srgbClr val="0070C0"/>
                </a:solidFill>
                <a:latin typeface="Tahoma" panose="020B0604030504040204" pitchFamily="34" charset="0"/>
                <a:ea typeface="Tahoma" panose="020B0604030504040204" pitchFamily="34" charset="0"/>
                <a:cs typeface="Tahoma" panose="020B0604030504040204" pitchFamily="34" charset="0"/>
              </a:rPr>
              <a:t>AND CONTACT ANGLE MEASUREMENTS</a:t>
            </a:r>
            <a:endParaRPr lang="es-AR" altLang="es-AR" sz="28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sp>
        <p:nvSpPr>
          <p:cNvPr id="118" name="Rectangle 5">
            <a:extLst>
              <a:ext uri="{FF2B5EF4-FFF2-40B4-BE49-F238E27FC236}">
                <a16:creationId xmlns:a16="http://schemas.microsoft.com/office/drawing/2014/main" id="{2F43CB63-12A9-86F7-80B4-C7FE412AA662}"/>
              </a:ext>
            </a:extLst>
          </p:cNvPr>
          <p:cNvSpPr>
            <a:spLocks noChangeArrowheads="1"/>
          </p:cNvSpPr>
          <p:nvPr/>
        </p:nvSpPr>
        <p:spPr bwMode="auto">
          <a:xfrm>
            <a:off x="14807693" y="26549719"/>
            <a:ext cx="8283037" cy="677108"/>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FILM THICKNESS MEASUREMENT BY SCRATCHING USING AFM</a:t>
            </a:r>
            <a:endParaRPr lang="es-AR" altLang="es-AR" sz="2000" b="1" dirty="0">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sp>
        <p:nvSpPr>
          <p:cNvPr id="122" name="Rectangle 4">
            <a:extLst>
              <a:ext uri="{FF2B5EF4-FFF2-40B4-BE49-F238E27FC236}">
                <a16:creationId xmlns:a16="http://schemas.microsoft.com/office/drawing/2014/main" id="{809048A8-0E34-935A-F782-3A30FFE51689}"/>
              </a:ext>
            </a:extLst>
          </p:cNvPr>
          <p:cNvSpPr>
            <a:spLocks noChangeArrowheads="1"/>
          </p:cNvSpPr>
          <p:nvPr/>
        </p:nvSpPr>
        <p:spPr bwMode="auto">
          <a:xfrm>
            <a:off x="13889942" y="28333305"/>
            <a:ext cx="12176125" cy="523220"/>
          </a:xfrm>
          <a:prstGeom prst="rect">
            <a:avLst/>
          </a:prstGeom>
          <a:noFill/>
          <a:ln>
            <a:noFill/>
          </a:ln>
          <a:effectLst/>
        </p:spPr>
        <p:txBody>
          <a:bodyPr anchor="ctr">
            <a:spAutoFit/>
          </a:bodyPr>
          <a:lstStyle/>
          <a:p>
            <a:pPr algn="ctr" defTabSz="914400" eaLnBrk="1" fontAlgn="auto" hangingPunct="1">
              <a:spcBef>
                <a:spcPts val="0"/>
              </a:spcBef>
              <a:spcAft>
                <a:spcPts val="0"/>
              </a:spcAft>
              <a:defRPr/>
            </a:pPr>
            <a:r>
              <a:rPr lang="es-AR" altLang="es-AR" sz="2800" b="1" dirty="0">
                <a:solidFill>
                  <a:srgbClr val="0070C0"/>
                </a:solidFill>
                <a:latin typeface="Tahoma" panose="020B0604030504040204" pitchFamily="34" charset="0"/>
                <a:ea typeface="Tahoma" panose="020B0604030504040204" pitchFamily="34" charset="0"/>
                <a:cs typeface="Tahoma" panose="020B0604030504040204" pitchFamily="34" charset="0"/>
              </a:rPr>
              <a:t>3.5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ANTIMICROBIAL ACTIVITY</a:t>
            </a:r>
            <a:endParaRPr lang="es-AR" altLang="es-AR"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0" name="Rectangle 4">
            <a:extLst>
              <a:ext uri="{FF2B5EF4-FFF2-40B4-BE49-F238E27FC236}">
                <a16:creationId xmlns:a16="http://schemas.microsoft.com/office/drawing/2014/main" id="{E2476CBC-A85E-218D-6026-D0DA3E157718}"/>
              </a:ext>
            </a:extLst>
          </p:cNvPr>
          <p:cNvSpPr>
            <a:spLocks noChangeArrowheads="1"/>
          </p:cNvSpPr>
          <p:nvPr/>
        </p:nvSpPr>
        <p:spPr bwMode="auto">
          <a:xfrm>
            <a:off x="2037974" y="31263361"/>
            <a:ext cx="8264254" cy="523220"/>
          </a:xfrm>
          <a:prstGeom prst="rect">
            <a:avLst/>
          </a:prstGeom>
          <a:noFill/>
          <a:ln>
            <a:noFill/>
          </a:ln>
          <a:effectLst/>
        </p:spPr>
        <p:txBody>
          <a:bodyPr wrap="square" anchor="ctr">
            <a:spAutoFit/>
          </a:bodyPr>
          <a:lstStyle/>
          <a:p>
            <a:pPr algn="ctr" defTabSz="914400" eaLnBrk="1" fontAlgn="auto" hangingPunct="1">
              <a:spcBef>
                <a:spcPts val="0"/>
              </a:spcBef>
              <a:spcAft>
                <a:spcPts val="0"/>
              </a:spcAft>
              <a:defRPr/>
            </a:pPr>
            <a:r>
              <a:rPr lang="es-AR" altLang="es-AR" sz="2800" b="1" dirty="0">
                <a:solidFill>
                  <a:srgbClr val="0070C0"/>
                </a:solidFill>
                <a:latin typeface="Tahoma" panose="020B0604030504040204" pitchFamily="34" charset="0"/>
                <a:ea typeface="Tahoma" panose="020B0604030504040204" pitchFamily="34" charset="0"/>
                <a:cs typeface="Tahoma" panose="020B0604030504040204" pitchFamily="34" charset="0"/>
              </a:rPr>
              <a:t>3.3 </a:t>
            </a:r>
            <a:r>
              <a:rPr lang="es-MX" altLang="es-AR" sz="2800" b="1" dirty="0">
                <a:solidFill>
                  <a:srgbClr val="0070C0"/>
                </a:solidFill>
                <a:latin typeface="Tahoma" panose="020B0604030504040204" pitchFamily="34" charset="0"/>
                <a:ea typeface="Tahoma" panose="020B0604030504040204" pitchFamily="34" charset="0"/>
                <a:cs typeface="Tahoma" panose="020B0604030504040204" pitchFamily="34" charset="0"/>
              </a:rPr>
              <a:t>CITOTOXITY ASSAY</a:t>
            </a:r>
            <a:endParaRPr lang="es-AR" altLang="es-AR" dirty="0">
              <a:solidFill>
                <a:schemeClr val="bg1">
                  <a:lumMod val="95000"/>
                  <a:lumOff val="5000"/>
                </a:schemeClr>
              </a:solidFill>
              <a:latin typeface="Arial" panose="020B0604020202020204" pitchFamily="34" charset="0"/>
            </a:endParaRPr>
          </a:p>
        </p:txBody>
      </p:sp>
      <p:sp>
        <p:nvSpPr>
          <p:cNvPr id="3114" name="TextBox 132">
            <a:extLst>
              <a:ext uri="{FF2B5EF4-FFF2-40B4-BE49-F238E27FC236}">
                <a16:creationId xmlns:a16="http://schemas.microsoft.com/office/drawing/2014/main" id="{BAD5FAB1-1C0E-50C7-A963-E846285CE751}"/>
              </a:ext>
            </a:extLst>
          </p:cNvPr>
          <p:cNvSpPr txBox="1">
            <a:spLocks noChangeArrowheads="1"/>
          </p:cNvSpPr>
          <p:nvPr/>
        </p:nvSpPr>
        <p:spPr bwMode="auto">
          <a:xfrm>
            <a:off x="296864" y="37604194"/>
            <a:ext cx="54911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s-MX" altLang="es-AR" sz="3600" b="1" dirty="0">
                <a:solidFill>
                  <a:srgbClr val="002060"/>
                </a:solidFill>
                <a:latin typeface="Arial" panose="020B0604020202020204" pitchFamily="34" charset="0"/>
                <a:cs typeface="Arial" panose="020B0604020202020204" pitchFamily="34" charset="0"/>
              </a:rPr>
              <a:t>4. </a:t>
            </a:r>
            <a:r>
              <a:rPr lang="es-MX" altLang="es-AR" sz="3600" b="1" dirty="0">
                <a:solidFill>
                  <a:srgbClr val="002060"/>
                </a:solidFill>
                <a:latin typeface="Tahoma" panose="020B0604030504040204" pitchFamily="34" charset="0"/>
                <a:cs typeface="Tahoma" panose="020B0604030504040204" pitchFamily="34" charset="0"/>
              </a:rPr>
              <a:t>CONCLUSIONS</a:t>
            </a:r>
          </a:p>
        </p:txBody>
      </p:sp>
      <p:graphicFrame>
        <p:nvGraphicFramePr>
          <p:cNvPr id="255" name="Table 254">
            <a:extLst>
              <a:ext uri="{FF2B5EF4-FFF2-40B4-BE49-F238E27FC236}">
                <a16:creationId xmlns:a16="http://schemas.microsoft.com/office/drawing/2014/main" id="{740FC89C-E7B9-BB98-1521-A13F74218ECE}"/>
              </a:ext>
            </a:extLst>
          </p:cNvPr>
          <p:cNvGraphicFramePr>
            <a:graphicFrameLocks noGrp="1"/>
          </p:cNvGraphicFramePr>
          <p:nvPr>
            <p:extLst>
              <p:ext uri="{D42A27DB-BD31-4B8C-83A1-F6EECF244321}">
                <p14:modId xmlns:p14="http://schemas.microsoft.com/office/powerpoint/2010/main" val="446220483"/>
              </p:ext>
            </p:extLst>
          </p:nvPr>
        </p:nvGraphicFramePr>
        <p:xfrm>
          <a:off x="25533350" y="22734345"/>
          <a:ext cx="4289425" cy="4721035"/>
        </p:xfrm>
        <a:graphic>
          <a:graphicData uri="http://schemas.openxmlformats.org/drawingml/2006/table">
            <a:tbl>
              <a:tblPr/>
              <a:tblGrid>
                <a:gridCol w="2145420">
                  <a:extLst>
                    <a:ext uri="{9D8B030D-6E8A-4147-A177-3AD203B41FA5}">
                      <a16:colId xmlns:a16="http://schemas.microsoft.com/office/drawing/2014/main" val="20000"/>
                    </a:ext>
                  </a:extLst>
                </a:gridCol>
                <a:gridCol w="2144005">
                  <a:extLst>
                    <a:ext uri="{9D8B030D-6E8A-4147-A177-3AD203B41FA5}">
                      <a16:colId xmlns:a16="http://schemas.microsoft.com/office/drawing/2014/main" val="20001"/>
                    </a:ext>
                  </a:extLst>
                </a:gridCol>
              </a:tblGrid>
              <a:tr h="1189015">
                <a:tc>
                  <a:txBody>
                    <a:bodyPr/>
                    <a:lstStyle>
                      <a:lvl1pPr defTabSz="3240088">
                        <a:lnSpc>
                          <a:spcPct val="90000"/>
                        </a:lnSpc>
                        <a:spcBef>
                          <a:spcPts val="3550"/>
                        </a:spcBef>
                        <a:buFont typeface="Arial" panose="020B0604020202020204" pitchFamily="34" charset="0"/>
                        <a:defRPr sz="9100">
                          <a:solidFill>
                            <a:schemeClr val="tx1"/>
                          </a:solidFill>
                          <a:latin typeface="Calibri" panose="020F0502020204030204" pitchFamily="34" charset="0"/>
                        </a:defRPr>
                      </a:lvl1pPr>
                      <a:lvl2pPr marL="742950" indent="-285750" defTabSz="3240088">
                        <a:lnSpc>
                          <a:spcPct val="90000"/>
                        </a:lnSpc>
                        <a:spcBef>
                          <a:spcPts val="1775"/>
                        </a:spcBef>
                        <a:buFont typeface="Arial" panose="020B0604020202020204" pitchFamily="34" charset="0"/>
                        <a:defRPr sz="7700">
                          <a:solidFill>
                            <a:schemeClr val="tx1"/>
                          </a:solidFill>
                          <a:latin typeface="Calibri" panose="020F0502020204030204" pitchFamily="34" charset="0"/>
                        </a:defRPr>
                      </a:lvl2pPr>
                      <a:lvl3pPr marL="1143000" indent="-228600" defTabSz="3240088">
                        <a:lnSpc>
                          <a:spcPct val="90000"/>
                        </a:lnSpc>
                        <a:spcBef>
                          <a:spcPts val="1775"/>
                        </a:spcBef>
                        <a:buFont typeface="Arial" panose="020B0604020202020204" pitchFamily="34" charset="0"/>
                        <a:defRPr sz="6400">
                          <a:solidFill>
                            <a:schemeClr val="tx1"/>
                          </a:solidFill>
                          <a:latin typeface="Calibri" panose="020F0502020204030204" pitchFamily="34" charset="0"/>
                        </a:defRPr>
                      </a:lvl3pPr>
                      <a:lvl4pPr marL="16002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4pPr>
                      <a:lvl5pPr marL="20574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5pPr>
                      <a:lvl6pPr marL="25146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6pPr>
                      <a:lvl7pPr marL="29718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7pPr>
                      <a:lvl8pPr marL="34290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8pPr>
                      <a:lvl9pPr marL="38862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9pPr>
                    </a:lstStyle>
                    <a:p>
                      <a:pPr marL="0" marR="0" lvl="0" indent="0" algn="ctr" defTabSz="3240088" rtl="0" eaLnBrk="1" fontAlgn="base" latinLnBrk="0" hangingPunct="1">
                        <a:lnSpc>
                          <a:spcPct val="100000"/>
                        </a:lnSpc>
                        <a:spcBef>
                          <a:spcPct val="0"/>
                        </a:spcBef>
                        <a:spcAft>
                          <a:spcPct val="0"/>
                        </a:spcAft>
                        <a:buClrTx/>
                        <a:buSzTx/>
                        <a:buFontTx/>
                        <a:buNone/>
                        <a:tabLst/>
                      </a:pPr>
                      <a:endParaRPr kumimoji="0" lang="es-MX" altLang="es-AR" sz="2400" b="1" i="0" u="none" strike="noStrike" cap="none" normalizeH="0" baseline="0" dirty="0">
                        <a:ln>
                          <a:noFill/>
                        </a:ln>
                        <a:solidFill>
                          <a:schemeClr val="bg1"/>
                        </a:solidFill>
                        <a:effectLst/>
                        <a:latin typeface="Calibri" panose="020F0502020204030204" pitchFamily="34" charset="0"/>
                      </a:endParaRPr>
                    </a:p>
                    <a:p>
                      <a:pPr marL="0" marR="0" lvl="0" indent="0" algn="ctr" defTabSz="3240088" rtl="0" eaLnBrk="1" fontAlgn="base" latinLnBrk="0" hangingPunct="1">
                        <a:lnSpc>
                          <a:spcPct val="100000"/>
                        </a:lnSpc>
                        <a:spcBef>
                          <a:spcPct val="0"/>
                        </a:spcBef>
                        <a:spcAft>
                          <a:spcPct val="0"/>
                        </a:spcAft>
                        <a:buClrTx/>
                        <a:buSzTx/>
                        <a:buFontTx/>
                        <a:buNone/>
                        <a:tabLst/>
                      </a:pPr>
                      <a:r>
                        <a:rPr kumimoji="0" lang="es-MX" altLang="es-AR" sz="24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Sample</a:t>
                      </a:r>
                      <a:endParaRPr kumimoji="0" lang="es-MX" altLang="es-AR"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6">
                        <a:lumMod val="75000"/>
                      </a:schemeClr>
                    </a:solidFill>
                  </a:tcPr>
                </a:tc>
                <a:tc>
                  <a:txBody>
                    <a:bodyPr/>
                    <a:lstStyle>
                      <a:lvl1pPr defTabSz="3240088">
                        <a:lnSpc>
                          <a:spcPct val="90000"/>
                        </a:lnSpc>
                        <a:spcBef>
                          <a:spcPts val="3550"/>
                        </a:spcBef>
                        <a:buFont typeface="Arial" panose="020B0604020202020204" pitchFamily="34" charset="0"/>
                        <a:defRPr sz="9100">
                          <a:solidFill>
                            <a:schemeClr val="tx1"/>
                          </a:solidFill>
                          <a:latin typeface="Calibri" panose="020F0502020204030204" pitchFamily="34" charset="0"/>
                        </a:defRPr>
                      </a:lvl1pPr>
                      <a:lvl2pPr marL="742950" indent="-285750" defTabSz="3240088">
                        <a:lnSpc>
                          <a:spcPct val="90000"/>
                        </a:lnSpc>
                        <a:spcBef>
                          <a:spcPts val="1775"/>
                        </a:spcBef>
                        <a:buFont typeface="Arial" panose="020B0604020202020204" pitchFamily="34" charset="0"/>
                        <a:defRPr sz="7700">
                          <a:solidFill>
                            <a:schemeClr val="tx1"/>
                          </a:solidFill>
                          <a:latin typeface="Calibri" panose="020F0502020204030204" pitchFamily="34" charset="0"/>
                        </a:defRPr>
                      </a:lvl2pPr>
                      <a:lvl3pPr marL="1143000" indent="-228600" defTabSz="3240088">
                        <a:lnSpc>
                          <a:spcPct val="90000"/>
                        </a:lnSpc>
                        <a:spcBef>
                          <a:spcPts val="1775"/>
                        </a:spcBef>
                        <a:buFont typeface="Arial" panose="020B0604020202020204" pitchFamily="34" charset="0"/>
                        <a:defRPr sz="6400">
                          <a:solidFill>
                            <a:schemeClr val="tx1"/>
                          </a:solidFill>
                          <a:latin typeface="Calibri" panose="020F0502020204030204" pitchFamily="34" charset="0"/>
                        </a:defRPr>
                      </a:lvl3pPr>
                      <a:lvl4pPr marL="16002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4pPr>
                      <a:lvl5pPr marL="20574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5pPr>
                      <a:lvl6pPr marL="25146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6pPr>
                      <a:lvl7pPr marL="29718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7pPr>
                      <a:lvl8pPr marL="34290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8pPr>
                      <a:lvl9pPr marL="38862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9pPr>
                    </a:lstStyle>
                    <a:p>
                      <a:pPr marL="0" marR="0" lvl="0" indent="0" algn="ctr" defTabSz="3240088" rtl="0" eaLnBrk="1" fontAlgn="base" latinLnBrk="0" hangingPunct="1">
                        <a:lnSpc>
                          <a:spcPct val="100000"/>
                        </a:lnSpc>
                        <a:spcBef>
                          <a:spcPct val="0"/>
                        </a:spcBef>
                        <a:spcAft>
                          <a:spcPct val="0"/>
                        </a:spcAft>
                        <a:buClrTx/>
                        <a:buSzTx/>
                        <a:buFontTx/>
                        <a:buNone/>
                        <a:tabLst/>
                      </a:pPr>
                      <a:endParaRPr kumimoji="0" lang="es-MX" altLang="es-AR" sz="2400" b="1" i="0"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a:p>
                      <a:pPr marL="0" marR="0" lvl="0" indent="0" algn="ctr" defTabSz="3240088" rtl="0" eaLnBrk="1" fontAlgn="base" latinLnBrk="0" hangingPunct="1">
                        <a:lnSpc>
                          <a:spcPct val="100000"/>
                        </a:lnSpc>
                        <a:spcBef>
                          <a:spcPct val="0"/>
                        </a:spcBef>
                        <a:spcAft>
                          <a:spcPct val="0"/>
                        </a:spcAft>
                        <a:buClrTx/>
                        <a:buSzTx/>
                        <a:buFontTx/>
                        <a:buNone/>
                        <a:tabLst/>
                      </a:pPr>
                      <a:r>
                        <a:rPr kumimoji="0" lang="es-MX" altLang="es-AR" sz="24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Roughness</a:t>
                      </a:r>
                      <a:r>
                        <a:rPr kumimoji="0" lang="es-MX" altLang="es-AR"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 (</a:t>
                      </a:r>
                      <a:r>
                        <a:rPr kumimoji="0" lang="es-MX" altLang="es-AR" sz="2400" b="1" i="0" u="none" strike="noStrike" cap="none" normalizeH="0" baseline="0" dirty="0" err="1">
                          <a:ln>
                            <a:noFill/>
                          </a:ln>
                          <a:solidFill>
                            <a:schemeClr val="bg1"/>
                          </a:solidFill>
                          <a:effectLst/>
                          <a:latin typeface="Arial" panose="020B0604020202020204" pitchFamily="34" charset="0"/>
                          <a:cs typeface="Arial" panose="020B0604020202020204" pitchFamily="34" charset="0"/>
                        </a:rPr>
                        <a:t>nm</a:t>
                      </a:r>
                      <a:r>
                        <a:rPr kumimoji="0" lang="es-MX" altLang="es-AR" sz="2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t>
                      </a:r>
                      <a:endParaRPr kumimoji="0" lang="es-AR" altLang="es-AR"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6">
                        <a:lumMod val="75000"/>
                      </a:schemeClr>
                    </a:solidFill>
                  </a:tcPr>
                </a:tc>
                <a:extLst>
                  <a:ext uri="{0D108BD9-81ED-4DB2-BD59-A6C34878D82A}">
                    <a16:rowId xmlns:a16="http://schemas.microsoft.com/office/drawing/2014/main" val="10000"/>
                  </a:ext>
                </a:extLst>
              </a:tr>
              <a:tr h="879740">
                <a:tc>
                  <a:txBody>
                    <a:bodyPr/>
                    <a:lstStyle>
                      <a:lvl1pPr defTabSz="3240088">
                        <a:lnSpc>
                          <a:spcPct val="90000"/>
                        </a:lnSpc>
                        <a:spcBef>
                          <a:spcPts val="3550"/>
                        </a:spcBef>
                        <a:buFont typeface="Arial" panose="020B0604020202020204" pitchFamily="34" charset="0"/>
                        <a:defRPr sz="9100">
                          <a:solidFill>
                            <a:schemeClr val="tx1"/>
                          </a:solidFill>
                          <a:latin typeface="Calibri" panose="020F0502020204030204" pitchFamily="34" charset="0"/>
                        </a:defRPr>
                      </a:lvl1pPr>
                      <a:lvl2pPr marL="742950" indent="-285750" defTabSz="3240088">
                        <a:lnSpc>
                          <a:spcPct val="90000"/>
                        </a:lnSpc>
                        <a:spcBef>
                          <a:spcPts val="1775"/>
                        </a:spcBef>
                        <a:buFont typeface="Arial" panose="020B0604020202020204" pitchFamily="34" charset="0"/>
                        <a:defRPr sz="7700">
                          <a:solidFill>
                            <a:schemeClr val="tx1"/>
                          </a:solidFill>
                          <a:latin typeface="Calibri" panose="020F0502020204030204" pitchFamily="34" charset="0"/>
                        </a:defRPr>
                      </a:lvl2pPr>
                      <a:lvl3pPr marL="1143000" indent="-228600" defTabSz="3240088">
                        <a:lnSpc>
                          <a:spcPct val="90000"/>
                        </a:lnSpc>
                        <a:spcBef>
                          <a:spcPts val="1775"/>
                        </a:spcBef>
                        <a:buFont typeface="Arial" panose="020B0604020202020204" pitchFamily="34" charset="0"/>
                        <a:defRPr sz="6400">
                          <a:solidFill>
                            <a:schemeClr val="tx1"/>
                          </a:solidFill>
                          <a:latin typeface="Calibri" panose="020F0502020204030204" pitchFamily="34" charset="0"/>
                        </a:defRPr>
                      </a:lvl3pPr>
                      <a:lvl4pPr marL="16002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4pPr>
                      <a:lvl5pPr marL="20574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5pPr>
                      <a:lvl6pPr marL="25146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6pPr>
                      <a:lvl7pPr marL="29718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7pPr>
                      <a:lvl8pPr marL="34290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8pPr>
                      <a:lvl9pPr marL="38862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9pPr>
                    </a:lstStyle>
                    <a:p>
                      <a:pPr marL="0" marR="0" lvl="0" indent="0" algn="ctr" defTabSz="3240088" rtl="0" eaLnBrk="1" fontAlgn="base" latinLnBrk="0" hangingPunct="1">
                        <a:lnSpc>
                          <a:spcPct val="100000"/>
                        </a:lnSpc>
                        <a:spcBef>
                          <a:spcPct val="0"/>
                        </a:spcBef>
                        <a:spcAft>
                          <a:spcPct val="0"/>
                        </a:spcAft>
                        <a:buClrTx/>
                        <a:buSzTx/>
                        <a:buFontTx/>
                        <a:buNone/>
                        <a:tabLst/>
                      </a:pPr>
                      <a:r>
                        <a:rPr kumimoji="0" lang="es-MX" altLang="es-AR" sz="20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(A) UNCOATED PVC</a:t>
                      </a:r>
                      <a:endParaRPr kumimoji="0" lang="es-AR" altLang="es-AR" sz="20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E0CD"/>
                    </a:solidFill>
                  </a:tcPr>
                </a:tc>
                <a:tc>
                  <a:txBody>
                    <a:bodyPr/>
                    <a:lstStyle>
                      <a:lvl1pPr defTabSz="3240088">
                        <a:lnSpc>
                          <a:spcPct val="90000"/>
                        </a:lnSpc>
                        <a:spcBef>
                          <a:spcPts val="3550"/>
                        </a:spcBef>
                        <a:buFont typeface="Arial" panose="020B0604020202020204" pitchFamily="34" charset="0"/>
                        <a:defRPr sz="9100">
                          <a:solidFill>
                            <a:schemeClr val="tx1"/>
                          </a:solidFill>
                          <a:latin typeface="Calibri" panose="020F0502020204030204" pitchFamily="34" charset="0"/>
                        </a:defRPr>
                      </a:lvl1pPr>
                      <a:lvl2pPr marL="742950" indent="-285750" defTabSz="3240088">
                        <a:lnSpc>
                          <a:spcPct val="90000"/>
                        </a:lnSpc>
                        <a:spcBef>
                          <a:spcPts val="1775"/>
                        </a:spcBef>
                        <a:buFont typeface="Arial" panose="020B0604020202020204" pitchFamily="34" charset="0"/>
                        <a:defRPr sz="7700">
                          <a:solidFill>
                            <a:schemeClr val="tx1"/>
                          </a:solidFill>
                          <a:latin typeface="Calibri" panose="020F0502020204030204" pitchFamily="34" charset="0"/>
                        </a:defRPr>
                      </a:lvl2pPr>
                      <a:lvl3pPr marL="1143000" indent="-228600" defTabSz="3240088">
                        <a:lnSpc>
                          <a:spcPct val="90000"/>
                        </a:lnSpc>
                        <a:spcBef>
                          <a:spcPts val="1775"/>
                        </a:spcBef>
                        <a:buFont typeface="Arial" panose="020B0604020202020204" pitchFamily="34" charset="0"/>
                        <a:defRPr sz="6400">
                          <a:solidFill>
                            <a:schemeClr val="tx1"/>
                          </a:solidFill>
                          <a:latin typeface="Calibri" panose="020F0502020204030204" pitchFamily="34" charset="0"/>
                        </a:defRPr>
                      </a:lvl3pPr>
                      <a:lvl4pPr marL="16002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4pPr>
                      <a:lvl5pPr marL="20574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5pPr>
                      <a:lvl6pPr marL="25146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6pPr>
                      <a:lvl7pPr marL="29718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7pPr>
                      <a:lvl8pPr marL="34290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8pPr>
                      <a:lvl9pPr marL="38862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9pPr>
                    </a:lstStyle>
                    <a:p>
                      <a:pPr marL="0" marR="0" lvl="0" indent="0" algn="ctr" defTabSz="3240088" rtl="0" eaLnBrk="1" fontAlgn="base" latinLnBrk="0" hangingPunct="1">
                        <a:lnSpc>
                          <a:spcPct val="100000"/>
                        </a:lnSpc>
                        <a:spcBef>
                          <a:spcPct val="0"/>
                        </a:spcBef>
                        <a:spcAft>
                          <a:spcPct val="0"/>
                        </a:spcAft>
                        <a:buClrTx/>
                        <a:buSzTx/>
                        <a:buFontTx/>
                        <a:buNone/>
                        <a:tabLst/>
                      </a:pPr>
                      <a:r>
                        <a:rPr kumimoji="0" lang="es-MX" altLang="es-AR"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4.4 ± 0.9 nm</a:t>
                      </a:r>
                      <a:endParaRPr kumimoji="0" lang="es-AR" altLang="es-AR"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E0CD"/>
                    </a:solidFill>
                  </a:tcPr>
                </a:tc>
                <a:extLst>
                  <a:ext uri="{0D108BD9-81ED-4DB2-BD59-A6C34878D82A}">
                    <a16:rowId xmlns:a16="http://schemas.microsoft.com/office/drawing/2014/main" val="10001"/>
                  </a:ext>
                </a:extLst>
              </a:tr>
              <a:tr h="823167">
                <a:tc>
                  <a:txBody>
                    <a:bodyPr/>
                    <a:lstStyle>
                      <a:lvl1pPr defTabSz="3240088">
                        <a:lnSpc>
                          <a:spcPct val="90000"/>
                        </a:lnSpc>
                        <a:spcBef>
                          <a:spcPts val="3550"/>
                        </a:spcBef>
                        <a:buFont typeface="Arial" panose="020B0604020202020204" pitchFamily="34" charset="0"/>
                        <a:defRPr sz="9100">
                          <a:solidFill>
                            <a:schemeClr val="tx1"/>
                          </a:solidFill>
                          <a:latin typeface="Calibri" panose="020F0502020204030204" pitchFamily="34" charset="0"/>
                        </a:defRPr>
                      </a:lvl1pPr>
                      <a:lvl2pPr marL="742950" indent="-285750" defTabSz="3240088">
                        <a:lnSpc>
                          <a:spcPct val="90000"/>
                        </a:lnSpc>
                        <a:spcBef>
                          <a:spcPts val="1775"/>
                        </a:spcBef>
                        <a:buFont typeface="Arial" panose="020B0604020202020204" pitchFamily="34" charset="0"/>
                        <a:defRPr sz="7700">
                          <a:solidFill>
                            <a:schemeClr val="tx1"/>
                          </a:solidFill>
                          <a:latin typeface="Calibri" panose="020F0502020204030204" pitchFamily="34" charset="0"/>
                        </a:defRPr>
                      </a:lvl2pPr>
                      <a:lvl3pPr marL="1143000" indent="-228600" defTabSz="3240088">
                        <a:lnSpc>
                          <a:spcPct val="90000"/>
                        </a:lnSpc>
                        <a:spcBef>
                          <a:spcPts val="1775"/>
                        </a:spcBef>
                        <a:buFont typeface="Arial" panose="020B0604020202020204" pitchFamily="34" charset="0"/>
                        <a:defRPr sz="6400">
                          <a:solidFill>
                            <a:schemeClr val="tx1"/>
                          </a:solidFill>
                          <a:latin typeface="Calibri" panose="020F0502020204030204" pitchFamily="34" charset="0"/>
                        </a:defRPr>
                      </a:lvl3pPr>
                      <a:lvl4pPr marL="16002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4pPr>
                      <a:lvl5pPr marL="20574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5pPr>
                      <a:lvl6pPr marL="25146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6pPr>
                      <a:lvl7pPr marL="29718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7pPr>
                      <a:lvl8pPr marL="34290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8pPr>
                      <a:lvl9pPr marL="38862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9pPr>
                    </a:lstStyle>
                    <a:p>
                      <a:pPr marL="0" marR="0" lvl="0" indent="0" algn="ctr" defTabSz="3240088" rtl="0" eaLnBrk="1" fontAlgn="base" latinLnBrk="0" hangingPunct="1">
                        <a:lnSpc>
                          <a:spcPct val="100000"/>
                        </a:lnSpc>
                        <a:spcBef>
                          <a:spcPct val="0"/>
                        </a:spcBef>
                        <a:spcAft>
                          <a:spcPct val="0"/>
                        </a:spcAft>
                        <a:buClrTx/>
                        <a:buSzTx/>
                        <a:buFontTx/>
                        <a:buNone/>
                        <a:tabLst/>
                      </a:pPr>
                      <a:r>
                        <a:rPr kumimoji="0" lang="es-MX" altLang="es-AR" sz="20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(B</a:t>
                      </a:r>
                      <a:r>
                        <a:rPr kumimoji="0" lang="es-MX" altLang="es-AR" sz="2000" b="1"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 PVC +  FILM</a:t>
                      </a:r>
                      <a:endParaRPr kumimoji="0" lang="es-AR" altLang="es-AR" sz="2000" b="1" i="0" u="none" strike="noStrike" cap="none" normalizeH="0" baseline="0" dirty="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0E8"/>
                    </a:solidFill>
                  </a:tcPr>
                </a:tc>
                <a:tc>
                  <a:txBody>
                    <a:bodyPr/>
                    <a:lstStyle>
                      <a:lvl1pPr defTabSz="3240088">
                        <a:lnSpc>
                          <a:spcPct val="90000"/>
                        </a:lnSpc>
                        <a:spcBef>
                          <a:spcPts val="3550"/>
                        </a:spcBef>
                        <a:buFont typeface="Arial" panose="020B0604020202020204" pitchFamily="34" charset="0"/>
                        <a:defRPr sz="9100">
                          <a:solidFill>
                            <a:schemeClr val="tx1"/>
                          </a:solidFill>
                          <a:latin typeface="Calibri" panose="020F0502020204030204" pitchFamily="34" charset="0"/>
                        </a:defRPr>
                      </a:lvl1pPr>
                      <a:lvl2pPr marL="742950" indent="-285750" defTabSz="3240088">
                        <a:lnSpc>
                          <a:spcPct val="90000"/>
                        </a:lnSpc>
                        <a:spcBef>
                          <a:spcPts val="1775"/>
                        </a:spcBef>
                        <a:buFont typeface="Arial" panose="020B0604020202020204" pitchFamily="34" charset="0"/>
                        <a:defRPr sz="7700">
                          <a:solidFill>
                            <a:schemeClr val="tx1"/>
                          </a:solidFill>
                          <a:latin typeface="Calibri" panose="020F0502020204030204" pitchFamily="34" charset="0"/>
                        </a:defRPr>
                      </a:lvl2pPr>
                      <a:lvl3pPr marL="1143000" indent="-228600" defTabSz="3240088">
                        <a:lnSpc>
                          <a:spcPct val="90000"/>
                        </a:lnSpc>
                        <a:spcBef>
                          <a:spcPts val="1775"/>
                        </a:spcBef>
                        <a:buFont typeface="Arial" panose="020B0604020202020204" pitchFamily="34" charset="0"/>
                        <a:defRPr sz="6400">
                          <a:solidFill>
                            <a:schemeClr val="tx1"/>
                          </a:solidFill>
                          <a:latin typeface="Calibri" panose="020F0502020204030204" pitchFamily="34" charset="0"/>
                        </a:defRPr>
                      </a:lvl3pPr>
                      <a:lvl4pPr marL="16002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4pPr>
                      <a:lvl5pPr marL="20574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5pPr>
                      <a:lvl6pPr marL="25146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6pPr>
                      <a:lvl7pPr marL="29718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7pPr>
                      <a:lvl8pPr marL="34290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8pPr>
                      <a:lvl9pPr marL="38862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9pPr>
                    </a:lstStyle>
                    <a:p>
                      <a:pPr marL="0" marR="0" lvl="0" indent="0" algn="ctr" defTabSz="3240088" rtl="0" eaLnBrk="1" fontAlgn="base" latinLnBrk="0" hangingPunct="1">
                        <a:lnSpc>
                          <a:spcPct val="100000"/>
                        </a:lnSpc>
                        <a:spcBef>
                          <a:spcPct val="0"/>
                        </a:spcBef>
                        <a:spcAft>
                          <a:spcPct val="0"/>
                        </a:spcAft>
                        <a:buClrTx/>
                        <a:buSzTx/>
                        <a:buFontTx/>
                        <a:buNone/>
                        <a:tabLst/>
                      </a:pPr>
                      <a:r>
                        <a:rPr kumimoji="0" lang="es-ES" altLang="es-AR"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6.35 </a:t>
                      </a:r>
                      <a:r>
                        <a:rPr kumimoji="0" lang="es-MX" altLang="es-AR"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1.0 nm</a:t>
                      </a:r>
                      <a:endParaRPr kumimoji="0" lang="es-AR" altLang="es-AR"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0E8"/>
                    </a:solidFill>
                  </a:tcPr>
                </a:tc>
                <a:extLst>
                  <a:ext uri="{0D108BD9-81ED-4DB2-BD59-A6C34878D82A}">
                    <a16:rowId xmlns:a16="http://schemas.microsoft.com/office/drawing/2014/main" val="10002"/>
                  </a:ext>
                </a:extLst>
              </a:tr>
              <a:tr h="823241">
                <a:tc>
                  <a:txBody>
                    <a:bodyPr/>
                    <a:lstStyle>
                      <a:lvl1pPr defTabSz="3240088">
                        <a:lnSpc>
                          <a:spcPct val="90000"/>
                        </a:lnSpc>
                        <a:spcBef>
                          <a:spcPts val="3550"/>
                        </a:spcBef>
                        <a:buFont typeface="Arial" panose="020B0604020202020204" pitchFamily="34" charset="0"/>
                        <a:defRPr sz="9100">
                          <a:solidFill>
                            <a:schemeClr val="tx1"/>
                          </a:solidFill>
                          <a:latin typeface="Calibri" panose="020F0502020204030204" pitchFamily="34" charset="0"/>
                        </a:defRPr>
                      </a:lvl1pPr>
                      <a:lvl2pPr marL="742950" indent="-285750" defTabSz="3240088">
                        <a:lnSpc>
                          <a:spcPct val="90000"/>
                        </a:lnSpc>
                        <a:spcBef>
                          <a:spcPts val="1775"/>
                        </a:spcBef>
                        <a:buFont typeface="Arial" panose="020B0604020202020204" pitchFamily="34" charset="0"/>
                        <a:defRPr sz="7700">
                          <a:solidFill>
                            <a:schemeClr val="tx1"/>
                          </a:solidFill>
                          <a:latin typeface="Calibri" panose="020F0502020204030204" pitchFamily="34" charset="0"/>
                        </a:defRPr>
                      </a:lvl2pPr>
                      <a:lvl3pPr marL="1143000" indent="-228600" defTabSz="3240088">
                        <a:lnSpc>
                          <a:spcPct val="90000"/>
                        </a:lnSpc>
                        <a:spcBef>
                          <a:spcPts val="1775"/>
                        </a:spcBef>
                        <a:buFont typeface="Arial" panose="020B0604020202020204" pitchFamily="34" charset="0"/>
                        <a:defRPr sz="6400">
                          <a:solidFill>
                            <a:schemeClr val="tx1"/>
                          </a:solidFill>
                          <a:latin typeface="Calibri" panose="020F0502020204030204" pitchFamily="34" charset="0"/>
                        </a:defRPr>
                      </a:lvl3pPr>
                      <a:lvl4pPr marL="16002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4pPr>
                      <a:lvl5pPr marL="20574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5pPr>
                      <a:lvl6pPr marL="25146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6pPr>
                      <a:lvl7pPr marL="29718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7pPr>
                      <a:lvl8pPr marL="34290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8pPr>
                      <a:lvl9pPr marL="38862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9pPr>
                    </a:lstStyle>
                    <a:p>
                      <a:pPr marL="0" marR="0" lvl="0" indent="0" algn="ctr" defTabSz="3240088" rtl="0" eaLnBrk="1" fontAlgn="base" latinLnBrk="0" hangingPunct="1">
                        <a:lnSpc>
                          <a:spcPct val="100000"/>
                        </a:lnSpc>
                        <a:spcBef>
                          <a:spcPct val="0"/>
                        </a:spcBef>
                        <a:spcAft>
                          <a:spcPct val="0"/>
                        </a:spcAft>
                        <a:buClrTx/>
                        <a:buSzTx/>
                        <a:buFontTx/>
                        <a:buNone/>
                        <a:tabLst/>
                      </a:pPr>
                      <a:r>
                        <a:rPr kumimoji="0" lang="es-MX" altLang="es-AR" sz="20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(C) UNCOATED GLASS</a:t>
                      </a:r>
                      <a:endParaRPr kumimoji="0" lang="es-AR" altLang="es-AR" sz="20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E0CD"/>
                    </a:solidFill>
                  </a:tcPr>
                </a:tc>
                <a:tc>
                  <a:txBody>
                    <a:bodyPr/>
                    <a:lstStyle>
                      <a:lvl1pPr defTabSz="3240088">
                        <a:lnSpc>
                          <a:spcPct val="90000"/>
                        </a:lnSpc>
                        <a:spcBef>
                          <a:spcPts val="3550"/>
                        </a:spcBef>
                        <a:buFont typeface="Arial" panose="020B0604020202020204" pitchFamily="34" charset="0"/>
                        <a:defRPr sz="9100">
                          <a:solidFill>
                            <a:schemeClr val="tx1"/>
                          </a:solidFill>
                          <a:latin typeface="Calibri" panose="020F0502020204030204" pitchFamily="34" charset="0"/>
                        </a:defRPr>
                      </a:lvl1pPr>
                      <a:lvl2pPr marL="742950" indent="-285750" defTabSz="3240088">
                        <a:lnSpc>
                          <a:spcPct val="90000"/>
                        </a:lnSpc>
                        <a:spcBef>
                          <a:spcPts val="1775"/>
                        </a:spcBef>
                        <a:buFont typeface="Arial" panose="020B0604020202020204" pitchFamily="34" charset="0"/>
                        <a:defRPr sz="7700">
                          <a:solidFill>
                            <a:schemeClr val="tx1"/>
                          </a:solidFill>
                          <a:latin typeface="Calibri" panose="020F0502020204030204" pitchFamily="34" charset="0"/>
                        </a:defRPr>
                      </a:lvl2pPr>
                      <a:lvl3pPr marL="1143000" indent="-228600" defTabSz="3240088">
                        <a:lnSpc>
                          <a:spcPct val="90000"/>
                        </a:lnSpc>
                        <a:spcBef>
                          <a:spcPts val="1775"/>
                        </a:spcBef>
                        <a:buFont typeface="Arial" panose="020B0604020202020204" pitchFamily="34" charset="0"/>
                        <a:defRPr sz="6400">
                          <a:solidFill>
                            <a:schemeClr val="tx1"/>
                          </a:solidFill>
                          <a:latin typeface="Calibri" panose="020F0502020204030204" pitchFamily="34" charset="0"/>
                        </a:defRPr>
                      </a:lvl3pPr>
                      <a:lvl4pPr marL="16002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4pPr>
                      <a:lvl5pPr marL="2057400" indent="-228600" defTabSz="3240088">
                        <a:lnSpc>
                          <a:spcPct val="90000"/>
                        </a:lnSpc>
                        <a:spcBef>
                          <a:spcPts val="1775"/>
                        </a:spcBef>
                        <a:buFont typeface="Arial" panose="020B0604020202020204" pitchFamily="34" charset="0"/>
                        <a:defRPr sz="5700">
                          <a:solidFill>
                            <a:schemeClr val="tx1"/>
                          </a:solidFill>
                          <a:latin typeface="Calibri" panose="020F0502020204030204" pitchFamily="34" charset="0"/>
                        </a:defRPr>
                      </a:lvl5pPr>
                      <a:lvl6pPr marL="25146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6pPr>
                      <a:lvl7pPr marL="29718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7pPr>
                      <a:lvl8pPr marL="34290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8pPr>
                      <a:lvl9pPr marL="3886200" indent="-228600" defTabSz="3240088" fontAlgn="base">
                        <a:lnSpc>
                          <a:spcPct val="90000"/>
                        </a:lnSpc>
                        <a:spcBef>
                          <a:spcPts val="1775"/>
                        </a:spcBef>
                        <a:spcAft>
                          <a:spcPct val="0"/>
                        </a:spcAft>
                        <a:buFont typeface="Arial" panose="020B0604020202020204" pitchFamily="34" charset="0"/>
                        <a:defRPr sz="5700">
                          <a:solidFill>
                            <a:schemeClr val="tx1"/>
                          </a:solidFill>
                          <a:latin typeface="Calibri" panose="020F0502020204030204" pitchFamily="34" charset="0"/>
                        </a:defRPr>
                      </a:lvl9pPr>
                    </a:lstStyle>
                    <a:p>
                      <a:pPr marL="0" marR="0" lvl="0" indent="0" algn="ctr" defTabSz="3240088" rtl="0" eaLnBrk="1" fontAlgn="base" latinLnBrk="0" hangingPunct="1">
                        <a:lnSpc>
                          <a:spcPct val="100000"/>
                        </a:lnSpc>
                        <a:spcBef>
                          <a:spcPct val="0"/>
                        </a:spcBef>
                        <a:spcAft>
                          <a:spcPct val="0"/>
                        </a:spcAft>
                        <a:buClrTx/>
                        <a:buSzTx/>
                        <a:buFontTx/>
                        <a:buNone/>
                        <a:tabLst/>
                        <a:defRPr/>
                      </a:pPr>
                      <a:r>
                        <a:rPr lang="es-MX" sz="2400" b="0" i="0" u="none" strike="noStrike" cap="none" dirty="0">
                          <a:solidFill>
                            <a:srgbClr val="000000"/>
                          </a:solidFill>
                          <a:latin typeface="Tahoma"/>
                          <a:ea typeface="Tahoma"/>
                          <a:cs typeface="Tahoma"/>
                          <a:sym typeface="Tahoma"/>
                        </a:rPr>
                        <a:t>0.34 ± 0.4 nm</a:t>
                      </a:r>
                    </a:p>
                    <a:p>
                      <a:pPr marL="0" marR="0" lvl="0" indent="0" algn="ctr" defTabSz="3240088" rtl="0" eaLnBrk="1" fontAlgn="base" latinLnBrk="0" hangingPunct="1">
                        <a:lnSpc>
                          <a:spcPct val="100000"/>
                        </a:lnSpc>
                        <a:spcBef>
                          <a:spcPct val="0"/>
                        </a:spcBef>
                        <a:spcAft>
                          <a:spcPct val="0"/>
                        </a:spcAft>
                        <a:buClrTx/>
                        <a:buSzTx/>
                        <a:buFontTx/>
                        <a:buNone/>
                        <a:tabLst/>
                      </a:pPr>
                      <a:endParaRPr kumimoji="0" lang="es-AR" altLang="es-AR"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E0CD"/>
                    </a:solidFill>
                  </a:tcPr>
                </a:tc>
                <a:extLst>
                  <a:ext uri="{0D108BD9-81ED-4DB2-BD59-A6C34878D82A}">
                    <a16:rowId xmlns:a16="http://schemas.microsoft.com/office/drawing/2014/main" val="10003"/>
                  </a:ext>
                </a:extLst>
              </a:tr>
              <a:tr h="823241">
                <a:tc>
                  <a:txBody>
                    <a:bodyPr/>
                    <a:lstStyle/>
                    <a:p>
                      <a:pPr marL="0" marR="0" lvl="0" indent="0" algn="ctr" defTabSz="3240088" rtl="0" eaLnBrk="1" fontAlgn="base" latinLnBrk="0" hangingPunct="1">
                        <a:lnSpc>
                          <a:spcPct val="100000"/>
                        </a:lnSpc>
                        <a:spcBef>
                          <a:spcPct val="0"/>
                        </a:spcBef>
                        <a:spcAft>
                          <a:spcPct val="0"/>
                        </a:spcAft>
                        <a:buClrTx/>
                        <a:buSzTx/>
                        <a:buFontTx/>
                        <a:buNone/>
                        <a:tabLst/>
                        <a:defRPr/>
                      </a:pPr>
                      <a:r>
                        <a:rPr kumimoji="0" lang="es-MX" altLang="es-AR" sz="20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(D) GLASS + FILM</a:t>
                      </a:r>
                      <a:endParaRPr kumimoji="0" lang="es-AR" altLang="es-AR" sz="20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ctr" defTabSz="3240088" rtl="0" eaLnBrk="1" fontAlgn="base" latinLnBrk="0" hangingPunct="1">
                        <a:lnSpc>
                          <a:spcPct val="100000"/>
                        </a:lnSpc>
                        <a:spcBef>
                          <a:spcPct val="0"/>
                        </a:spcBef>
                        <a:spcAft>
                          <a:spcPct val="0"/>
                        </a:spcAft>
                        <a:buClrTx/>
                        <a:buSzTx/>
                        <a:buFontTx/>
                        <a:buNone/>
                        <a:tabLst/>
                      </a:pPr>
                      <a:endParaRPr kumimoji="0" lang="es-AR" altLang="es-AR" sz="2000" b="1"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E0CD"/>
                    </a:solidFill>
                  </a:tcPr>
                </a:tc>
                <a:tc>
                  <a:txBody>
                    <a:bodyPr/>
                    <a:lstStyle/>
                    <a:p>
                      <a:pPr marL="0" marR="0" lvl="0" indent="0" algn="ctr" defTabSz="3240088" rtl="0" eaLnBrk="1" fontAlgn="base" latinLnBrk="0" hangingPunct="1">
                        <a:lnSpc>
                          <a:spcPct val="100000"/>
                        </a:lnSpc>
                        <a:spcBef>
                          <a:spcPct val="0"/>
                        </a:spcBef>
                        <a:spcAft>
                          <a:spcPct val="0"/>
                        </a:spcAft>
                        <a:buClrTx/>
                        <a:buSzTx/>
                        <a:buFontTx/>
                        <a:buNone/>
                        <a:tabLst/>
                        <a:defRPr/>
                      </a:pPr>
                      <a:r>
                        <a:rPr lang="es-MX" sz="2400" b="0" i="0" u="none" strike="noStrike" cap="none" dirty="0">
                          <a:solidFill>
                            <a:srgbClr val="000000"/>
                          </a:solidFill>
                          <a:latin typeface="Tahoma"/>
                          <a:ea typeface="Tahoma"/>
                          <a:cs typeface="Tahoma"/>
                          <a:sym typeface="Tahoma"/>
                        </a:rPr>
                        <a:t>1.67 ± 0.1</a:t>
                      </a:r>
                    </a:p>
                    <a:p>
                      <a:pPr marL="0" marR="0" lvl="0" indent="0" algn="ctr" defTabSz="3240088" rtl="0" eaLnBrk="1" fontAlgn="base" latinLnBrk="0" hangingPunct="1">
                        <a:lnSpc>
                          <a:spcPct val="100000"/>
                        </a:lnSpc>
                        <a:spcBef>
                          <a:spcPct val="0"/>
                        </a:spcBef>
                        <a:spcAft>
                          <a:spcPct val="0"/>
                        </a:spcAft>
                        <a:buClrTx/>
                        <a:buSzTx/>
                        <a:buFontTx/>
                        <a:buNone/>
                        <a:tabLst/>
                      </a:pPr>
                      <a:endParaRPr kumimoji="0" lang="es-AR" altLang="es-AR" sz="2400" b="0" i="0" u="none" strike="noStrike" cap="none" normalizeH="0" baseline="0" dirty="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T="45736" marB="457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9E0CD"/>
                    </a:solidFill>
                  </a:tcPr>
                </a:tc>
                <a:extLst>
                  <a:ext uri="{0D108BD9-81ED-4DB2-BD59-A6C34878D82A}">
                    <a16:rowId xmlns:a16="http://schemas.microsoft.com/office/drawing/2014/main" val="2804183994"/>
                  </a:ext>
                </a:extLst>
              </a:tr>
            </a:tbl>
          </a:graphicData>
        </a:graphic>
      </p:graphicFrame>
      <p:sp>
        <p:nvSpPr>
          <p:cNvPr id="3137" name="TextBox 225">
            <a:extLst>
              <a:ext uri="{FF2B5EF4-FFF2-40B4-BE49-F238E27FC236}">
                <a16:creationId xmlns:a16="http://schemas.microsoft.com/office/drawing/2014/main" id="{49C65D48-7D07-DE85-E621-65AA9AA874DA}"/>
              </a:ext>
            </a:extLst>
          </p:cNvPr>
          <p:cNvSpPr txBox="1">
            <a:spLocks noChangeArrowheads="1"/>
          </p:cNvSpPr>
          <p:nvPr/>
        </p:nvSpPr>
        <p:spPr bwMode="auto">
          <a:xfrm>
            <a:off x="7514489" y="33845953"/>
            <a:ext cx="424380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s-AR" sz="2800" dirty="0">
                <a:solidFill>
                  <a:schemeClr val="bg1"/>
                </a:solidFill>
                <a:latin typeface="Tahoma" panose="020B0604030504040204" pitchFamily="34" charset="0"/>
                <a:cs typeface="Tahoma" panose="020B0604030504040204" pitchFamily="34" charset="0"/>
              </a:rPr>
              <a:t>The coatings do not affect the growth of HeLa cells exposed to the surfaces </a:t>
            </a:r>
            <a:r>
              <a:rPr lang="en-US" altLang="es-AR" sz="2800" dirty="0">
                <a:latin typeface="Arial" panose="020B0604020202020204" pitchFamily="34" charset="0"/>
                <a:cs typeface="Arial" panose="020B0604020202020204" pitchFamily="34" charset="0"/>
              </a:rPr>
              <a:t>in </a:t>
            </a:r>
            <a:r>
              <a:rPr lang="en-US" altLang="es-AR" sz="2800" dirty="0"/>
              <a:t>the control well.</a:t>
            </a:r>
          </a:p>
        </p:txBody>
      </p:sp>
      <p:sp>
        <p:nvSpPr>
          <p:cNvPr id="3156" name="Rectangle 5">
            <a:extLst>
              <a:ext uri="{FF2B5EF4-FFF2-40B4-BE49-F238E27FC236}">
                <a16:creationId xmlns:a16="http://schemas.microsoft.com/office/drawing/2014/main" id="{29C81F15-8F39-E3FF-2FE9-CEAE358886D5}"/>
              </a:ext>
            </a:extLst>
          </p:cNvPr>
          <p:cNvSpPr>
            <a:spLocks noChangeArrowheads="1"/>
          </p:cNvSpPr>
          <p:nvPr/>
        </p:nvSpPr>
        <p:spPr bwMode="auto">
          <a:xfrm>
            <a:off x="238190" y="17872088"/>
            <a:ext cx="11607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s-MX" altLang="es-AR" sz="2800" b="1" dirty="0">
                <a:solidFill>
                  <a:srgbClr val="0070C0"/>
                </a:solidFill>
                <a:latin typeface="Tahoma" panose="020B0604030504040204" pitchFamily="34" charset="0"/>
                <a:cs typeface="Tahoma" panose="020B0604030504040204" pitchFamily="34" charset="0"/>
              </a:rPr>
              <a:t>3.1 FLUORESENCE INTENSITY ASSAYS</a:t>
            </a:r>
            <a:r>
              <a:rPr lang="es-MX" altLang="es-AR" sz="3200" dirty="0">
                <a:solidFill>
                  <a:srgbClr val="0070C0"/>
                </a:solidFill>
                <a:latin typeface="Arial" panose="020B0604020202020204" pitchFamily="34" charset="0"/>
                <a:cs typeface="Arial" panose="020B0604020202020204" pitchFamily="34" charset="0"/>
              </a:rPr>
              <a:t>.</a:t>
            </a:r>
            <a:endParaRPr lang="es-AR" altLang="es-AR" dirty="0">
              <a:solidFill>
                <a:srgbClr val="0070C0"/>
              </a:solidFill>
            </a:endParaRPr>
          </a:p>
        </p:txBody>
      </p:sp>
      <p:sp>
        <p:nvSpPr>
          <p:cNvPr id="166" name="Rectangle 3">
            <a:extLst>
              <a:ext uri="{FF2B5EF4-FFF2-40B4-BE49-F238E27FC236}">
                <a16:creationId xmlns:a16="http://schemas.microsoft.com/office/drawing/2014/main" id="{C77FAB5C-0289-869F-E26B-94F529E28ABA}"/>
              </a:ext>
            </a:extLst>
          </p:cNvPr>
          <p:cNvSpPr>
            <a:spLocks noChangeArrowheads="1"/>
          </p:cNvSpPr>
          <p:nvPr/>
        </p:nvSpPr>
        <p:spPr bwMode="auto">
          <a:xfrm>
            <a:off x="2265631" y="24425262"/>
            <a:ext cx="7370762" cy="800219"/>
          </a:xfrm>
          <a:prstGeom prst="rect">
            <a:avLst/>
          </a:prstGeom>
          <a:noFill/>
          <a:ln>
            <a:noFill/>
          </a:ln>
          <a:effectLst/>
        </p:spPr>
        <p:txBody>
          <a:bodyPr anchor="ctr">
            <a:spAutoFit/>
          </a:bodyPr>
          <a:lstStyle/>
          <a:p>
            <a:pPr algn="ctr" defTabSz="914400" eaLnBrk="1" fontAlgn="auto" hangingPunct="1">
              <a:spcBef>
                <a:spcPts val="0"/>
              </a:spcBef>
              <a:spcAft>
                <a:spcPts val="0"/>
              </a:spcAft>
              <a:defRPr/>
            </a:pPr>
            <a:r>
              <a:rPr lang="es-AR" altLang="es-AR" sz="28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s-AR" altLang="es-AR" sz="2800" b="1" dirty="0">
                <a:solidFill>
                  <a:srgbClr val="0070C0"/>
                </a:solidFill>
                <a:latin typeface="Tahoma" panose="020B0604030504040204" pitchFamily="34" charset="0"/>
                <a:ea typeface="Tahoma" panose="020B0604030504040204" pitchFamily="34" charset="0"/>
                <a:cs typeface="Tahoma" panose="020B0604030504040204" pitchFamily="34" charset="0"/>
              </a:rPr>
              <a:t>3.2 FTIR ASSAY</a:t>
            </a:r>
          </a:p>
          <a:p>
            <a:pPr defTabSz="914400" eaLnBrk="1" fontAlgn="auto" hangingPunct="1">
              <a:spcBef>
                <a:spcPts val="0"/>
              </a:spcBef>
              <a:spcAft>
                <a:spcPts val="0"/>
              </a:spcAft>
              <a:defRPr/>
            </a:pPr>
            <a:endParaRPr lang="es-AR" altLang="es-AR" dirty="0">
              <a:latin typeface="Arial" panose="020B0604020202020204" pitchFamily="34" charset="0"/>
            </a:endParaRPr>
          </a:p>
        </p:txBody>
      </p:sp>
      <p:sp>
        <p:nvSpPr>
          <p:cNvPr id="170" name="TextBox 169">
            <a:extLst>
              <a:ext uri="{FF2B5EF4-FFF2-40B4-BE49-F238E27FC236}">
                <a16:creationId xmlns:a16="http://schemas.microsoft.com/office/drawing/2014/main" id="{A830C300-FA77-1EA3-2971-A6F86942E77E}"/>
              </a:ext>
            </a:extLst>
          </p:cNvPr>
          <p:cNvSpPr txBox="1"/>
          <p:nvPr/>
        </p:nvSpPr>
        <p:spPr>
          <a:xfrm>
            <a:off x="170802" y="38119772"/>
            <a:ext cx="20262851" cy="3970318"/>
          </a:xfrm>
          <a:prstGeom prst="rect">
            <a:avLst/>
          </a:prstGeom>
          <a:noFill/>
        </p:spPr>
        <p:txBody>
          <a:bodyPr wrap="square">
            <a:spAutoFit/>
          </a:bodyPr>
          <a:lstStyle/>
          <a:p>
            <a:pPr marL="285750" indent="-285750" algn="just" eaLnBrk="1" fontAlgn="auto" hangingPunct="1">
              <a:spcBef>
                <a:spcPts val="0"/>
              </a:spcBef>
              <a:spcAft>
                <a:spcPts val="0"/>
              </a:spcAft>
              <a:buFont typeface="Arial" panose="020B0604020202020204" pitchFamily="34" charset="0"/>
              <a:buChar char="•"/>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Films of amyloid aggregates were successfully prepared on PVC and glass surfaces. </a:t>
            </a:r>
          </a:p>
          <a:p>
            <a:pPr marL="285750" indent="-285750" algn="just" eaLnBrk="1" fontAlgn="auto" hangingPunct="1">
              <a:spcBef>
                <a:spcPts val="0"/>
              </a:spcBef>
              <a:spcAft>
                <a:spcPts val="0"/>
              </a:spcAft>
              <a:buFont typeface="Arial" panose="020B0604020202020204" pitchFamily="34" charset="0"/>
              <a:buChar char="•"/>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The coating has anti-biofouling effect, decreasing the number of adhered bacteria with respect to both, PVC and glass uncoated surfaces. The combined effect of the film and the antibiotic treatment results in bacterial eradication. </a:t>
            </a:r>
          </a:p>
          <a:p>
            <a:pPr marL="342900" indent="-342900" algn="just" eaLnBrk="1" fontAlgn="auto" hangingPunct="1">
              <a:spcBef>
                <a:spcPts val="0"/>
              </a:spcBef>
              <a:spcAft>
                <a:spcPts val="0"/>
              </a:spcAft>
              <a:buFont typeface="Arial" panose="020B0604020202020204" pitchFamily="34" charset="0"/>
              <a:buChar char="•"/>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The films have a good biocompatibility on HeLa cells.</a:t>
            </a:r>
          </a:p>
          <a:p>
            <a:pPr marL="342900" indent="-342900" algn="just" eaLnBrk="1" fontAlgn="auto" hangingPunct="1">
              <a:spcBef>
                <a:spcPts val="0"/>
              </a:spcBef>
              <a:spcAft>
                <a:spcPts val="0"/>
              </a:spcAft>
              <a:buFont typeface="Arial" panose="020B0604020202020204" pitchFamily="34" charset="0"/>
              <a:buChar char="•"/>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These results indicate that the coatings have potential applications in medical devices that are susceptible to bacterial colonization, such as endotracheal tubes, urinary catheter, etc.</a:t>
            </a:r>
          </a:p>
          <a:p>
            <a:pPr marL="342900" indent="-342900" algn="just" eaLnBrk="1" fontAlgn="auto" hangingPunct="1">
              <a:spcBef>
                <a:spcPts val="0"/>
              </a:spcBef>
              <a:spcAft>
                <a:spcPts val="0"/>
              </a:spcAft>
              <a:buFont typeface="Arial" panose="020B0604020202020204" pitchFamily="34" charset="0"/>
              <a:buChar char="•"/>
              <a:defRPr/>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This innovative coating, characterized by its antimicrobial activity, biocompatibility, and broad applicability to medical devices, helps reduce nosocomial infections and the generation of pathogenic environmental waste. Additionally, it minimizes the need to dispose of medical devices that would otherwise require replacement once an infection occurs.</a:t>
            </a:r>
          </a:p>
        </p:txBody>
      </p:sp>
      <p:sp>
        <p:nvSpPr>
          <p:cNvPr id="77" name="Rectangle 5">
            <a:extLst>
              <a:ext uri="{FF2B5EF4-FFF2-40B4-BE49-F238E27FC236}">
                <a16:creationId xmlns:a16="http://schemas.microsoft.com/office/drawing/2014/main" id="{DAB347C9-CDE3-5E21-E46B-BDBA08637DE7}"/>
              </a:ext>
            </a:extLst>
          </p:cNvPr>
          <p:cNvSpPr>
            <a:spLocks noChangeArrowheads="1"/>
          </p:cNvSpPr>
          <p:nvPr/>
        </p:nvSpPr>
        <p:spPr bwMode="auto">
          <a:xfrm>
            <a:off x="15242930" y="29800890"/>
            <a:ext cx="3051175" cy="400050"/>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n-US" sz="2000" b="1" dirty="0">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rPr>
              <a:t>SESSILE POPULATION</a:t>
            </a:r>
            <a:endParaRPr lang="es-AR" altLang="es-AR" sz="2000" b="1" dirty="0">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8" name="Rectangle 5">
            <a:extLst>
              <a:ext uri="{FF2B5EF4-FFF2-40B4-BE49-F238E27FC236}">
                <a16:creationId xmlns:a16="http://schemas.microsoft.com/office/drawing/2014/main" id="{E52147B5-94D5-9D39-1341-5D1125148EA7}"/>
              </a:ext>
            </a:extLst>
          </p:cNvPr>
          <p:cNvSpPr>
            <a:spLocks noChangeArrowheads="1"/>
          </p:cNvSpPr>
          <p:nvPr/>
        </p:nvSpPr>
        <p:spPr bwMode="auto">
          <a:xfrm>
            <a:off x="20845866" y="29699387"/>
            <a:ext cx="4618037" cy="400050"/>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n-US" sz="2000" b="1" dirty="0">
                <a:solidFill>
                  <a:schemeClr val="bg1"/>
                </a:solidFill>
                <a:latin typeface="Arial" panose="020B0604020202020204" pitchFamily="34" charset="0"/>
                <a:cs typeface="Arial" panose="020B0604020202020204" pitchFamily="34" charset="0"/>
              </a:rPr>
              <a:t>	</a:t>
            </a:r>
            <a:r>
              <a:rPr lang="es-AR" sz="2000" b="1" dirty="0">
                <a:solidFill>
                  <a:schemeClr val="bg1"/>
                </a:solidFill>
                <a:latin typeface="Tahoma" panose="020B0604030504040204" pitchFamily="34" charset="0"/>
                <a:ea typeface="Tahoma" panose="020B0604030504040204" pitchFamily="34" charset="0"/>
                <a:cs typeface="Tahoma" panose="020B0604030504040204" pitchFamily="34" charset="0"/>
              </a:rPr>
              <a:t>PLANKTONIC</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rPr>
              <a:t>POPULATION</a:t>
            </a:r>
            <a:endParaRPr lang="es-AR" altLang="es-AR" sz="2000" b="1" dirty="0">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266" name="Straight Connector 265">
            <a:extLst>
              <a:ext uri="{FF2B5EF4-FFF2-40B4-BE49-F238E27FC236}">
                <a16:creationId xmlns:a16="http://schemas.microsoft.com/office/drawing/2014/main" id="{3BFA42D2-142B-79AE-95D4-0B5FCDE959DA}"/>
              </a:ext>
            </a:extLst>
          </p:cNvPr>
          <p:cNvCxnSpPr>
            <a:cxnSpLocks/>
          </p:cNvCxnSpPr>
          <p:nvPr/>
        </p:nvCxnSpPr>
        <p:spPr>
          <a:xfrm>
            <a:off x="13412021" y="23808463"/>
            <a:ext cx="1295068" cy="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08537EB-5219-CD00-4DED-936943E5EAE0}"/>
              </a:ext>
            </a:extLst>
          </p:cNvPr>
          <p:cNvCxnSpPr>
            <a:cxnSpLocks/>
          </p:cNvCxnSpPr>
          <p:nvPr/>
        </p:nvCxnSpPr>
        <p:spPr>
          <a:xfrm>
            <a:off x="14673900" y="23818891"/>
            <a:ext cx="33189" cy="1330243"/>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3171" name="TextBox 66">
            <a:extLst>
              <a:ext uri="{FF2B5EF4-FFF2-40B4-BE49-F238E27FC236}">
                <a16:creationId xmlns:a16="http://schemas.microsoft.com/office/drawing/2014/main" id="{0C9DA251-2B0A-60D9-1BBF-90ED14D91731}"/>
              </a:ext>
            </a:extLst>
          </p:cNvPr>
          <p:cNvSpPr txBox="1">
            <a:spLocks noChangeArrowheads="1"/>
          </p:cNvSpPr>
          <p:nvPr/>
        </p:nvSpPr>
        <p:spPr bwMode="auto">
          <a:xfrm>
            <a:off x="15119958" y="22670770"/>
            <a:ext cx="12554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s-MX" altLang="es-AR" sz="2400" b="1" dirty="0">
                <a:solidFill>
                  <a:schemeClr val="bg1"/>
                </a:solidFill>
                <a:latin typeface="Tahoma" panose="020B0604030504040204" pitchFamily="34" charset="0"/>
                <a:cs typeface="Tahoma" panose="020B0604030504040204" pitchFamily="34" charset="0"/>
              </a:rPr>
              <a:t>1.6 µm</a:t>
            </a:r>
            <a:endParaRPr lang="es-AR" altLang="es-AR" sz="2400" b="1" dirty="0">
              <a:solidFill>
                <a:schemeClr val="bg1"/>
              </a:solidFill>
              <a:latin typeface="Tahoma" panose="020B0604030504040204" pitchFamily="34" charset="0"/>
              <a:cs typeface="Tahoma" panose="020B0604030504040204" pitchFamily="34" charset="0"/>
            </a:endParaRPr>
          </a:p>
        </p:txBody>
      </p:sp>
      <p:cxnSp>
        <p:nvCxnSpPr>
          <p:cNvPr id="80" name="Straight Connector 79">
            <a:extLst>
              <a:ext uri="{FF2B5EF4-FFF2-40B4-BE49-F238E27FC236}">
                <a16:creationId xmlns:a16="http://schemas.microsoft.com/office/drawing/2014/main" id="{DEE7131B-502F-5360-24C0-A042F15010E1}"/>
              </a:ext>
            </a:extLst>
          </p:cNvPr>
          <p:cNvCxnSpPr>
            <a:cxnSpLocks/>
          </p:cNvCxnSpPr>
          <p:nvPr/>
        </p:nvCxnSpPr>
        <p:spPr>
          <a:xfrm>
            <a:off x="23553738" y="24484013"/>
            <a:ext cx="0" cy="83502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173" name="Picture 85" descr="A close-up of a microscope&#10;&#10;Description automatically generated">
            <a:extLst>
              <a:ext uri="{FF2B5EF4-FFF2-40B4-BE49-F238E27FC236}">
                <a16:creationId xmlns:a16="http://schemas.microsoft.com/office/drawing/2014/main" id="{C5BFF92F-90C5-358A-B7EF-E1A5F8993B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78487" y="23078850"/>
            <a:ext cx="2287328" cy="186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7" name="Straight Connector 86">
            <a:extLst>
              <a:ext uri="{FF2B5EF4-FFF2-40B4-BE49-F238E27FC236}">
                <a16:creationId xmlns:a16="http://schemas.microsoft.com/office/drawing/2014/main" id="{199C154A-F829-55A0-3E5E-78F1999481F4}"/>
              </a:ext>
            </a:extLst>
          </p:cNvPr>
          <p:cNvCxnSpPr>
            <a:cxnSpLocks/>
          </p:cNvCxnSpPr>
          <p:nvPr/>
        </p:nvCxnSpPr>
        <p:spPr>
          <a:xfrm>
            <a:off x="17334236" y="23644931"/>
            <a:ext cx="0" cy="58578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C5A04CE0-B26F-664C-604F-3CDEF7769549}"/>
              </a:ext>
            </a:extLst>
          </p:cNvPr>
          <p:cNvSpPr>
            <a:spLocks noChangeArrowheads="1"/>
          </p:cNvSpPr>
          <p:nvPr/>
        </p:nvSpPr>
        <p:spPr bwMode="auto">
          <a:xfrm>
            <a:off x="12672219" y="22389398"/>
            <a:ext cx="595313" cy="676275"/>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s-AR" altLang="es-AR" sz="2000" b="1" dirty="0">
                <a:latin typeface="Tahoma" panose="020B0604030504040204" pitchFamily="34" charset="0"/>
                <a:ea typeface="Tahoma" panose="020B0604030504040204" pitchFamily="34" charset="0"/>
                <a:cs typeface="Tahoma" panose="020B0604030504040204" pitchFamily="34" charset="0"/>
              </a:rPr>
              <a:t>(A)</a:t>
            </a: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sp>
        <p:nvSpPr>
          <p:cNvPr id="107" name="Rectangle 5">
            <a:extLst>
              <a:ext uri="{FF2B5EF4-FFF2-40B4-BE49-F238E27FC236}">
                <a16:creationId xmlns:a16="http://schemas.microsoft.com/office/drawing/2014/main" id="{C0B15EC8-F37C-337F-A828-E85A0E27FFCE}"/>
              </a:ext>
            </a:extLst>
          </p:cNvPr>
          <p:cNvSpPr>
            <a:spLocks noChangeArrowheads="1"/>
          </p:cNvSpPr>
          <p:nvPr/>
        </p:nvSpPr>
        <p:spPr bwMode="auto">
          <a:xfrm>
            <a:off x="16815991" y="22387054"/>
            <a:ext cx="595313" cy="677863"/>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s-AR" altLang="es-AR" sz="2000" b="1" dirty="0">
                <a:latin typeface="Tahoma" panose="020B0604030504040204" pitchFamily="34" charset="0"/>
                <a:ea typeface="Tahoma" panose="020B0604030504040204" pitchFamily="34" charset="0"/>
                <a:cs typeface="Tahoma" panose="020B0604030504040204" pitchFamily="34" charset="0"/>
              </a:rPr>
              <a:t>(B)</a:t>
            </a: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sp>
        <p:nvSpPr>
          <p:cNvPr id="109" name="Rectangle 5">
            <a:extLst>
              <a:ext uri="{FF2B5EF4-FFF2-40B4-BE49-F238E27FC236}">
                <a16:creationId xmlns:a16="http://schemas.microsoft.com/office/drawing/2014/main" id="{73C13F44-5FE4-F6A7-E84E-D73A9BE1FC3E}"/>
              </a:ext>
            </a:extLst>
          </p:cNvPr>
          <p:cNvSpPr>
            <a:spLocks noChangeArrowheads="1"/>
          </p:cNvSpPr>
          <p:nvPr/>
        </p:nvSpPr>
        <p:spPr bwMode="auto">
          <a:xfrm>
            <a:off x="21151908" y="22462754"/>
            <a:ext cx="590550" cy="677863"/>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s-AR" altLang="es-AR" sz="2000" b="1" dirty="0">
                <a:latin typeface="Tahoma" panose="020B0604030504040204" pitchFamily="34" charset="0"/>
                <a:ea typeface="Tahoma" panose="020B0604030504040204" pitchFamily="34" charset="0"/>
                <a:cs typeface="Tahoma" panose="020B0604030504040204" pitchFamily="34" charset="0"/>
              </a:rPr>
              <a:t>(C)</a:t>
            </a: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cxnSp>
        <p:nvCxnSpPr>
          <p:cNvPr id="45" name="Straight Arrow Connector 161">
            <a:extLst>
              <a:ext uri="{FF2B5EF4-FFF2-40B4-BE49-F238E27FC236}">
                <a16:creationId xmlns:a16="http://schemas.microsoft.com/office/drawing/2014/main" id="{0EF2A9DD-4200-BED8-9FE3-797CEC0E1464}"/>
              </a:ext>
            </a:extLst>
          </p:cNvPr>
          <p:cNvCxnSpPr>
            <a:cxnSpLocks/>
          </p:cNvCxnSpPr>
          <p:nvPr/>
        </p:nvCxnSpPr>
        <p:spPr>
          <a:xfrm flipV="1">
            <a:off x="14445510" y="23078850"/>
            <a:ext cx="454025" cy="323850"/>
          </a:xfrm>
          <a:prstGeom prst="straightConnector1">
            <a:avLst/>
          </a:prstGeom>
          <a:ln w="111125" cap="rnd">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7" name="Rectangle 5">
            <a:extLst>
              <a:ext uri="{FF2B5EF4-FFF2-40B4-BE49-F238E27FC236}">
                <a16:creationId xmlns:a16="http://schemas.microsoft.com/office/drawing/2014/main" id="{B265B4F2-FC01-82B1-A9C0-F4BCF462CED5}"/>
              </a:ext>
            </a:extLst>
          </p:cNvPr>
          <p:cNvSpPr>
            <a:spLocks noChangeArrowheads="1"/>
          </p:cNvSpPr>
          <p:nvPr/>
        </p:nvSpPr>
        <p:spPr bwMode="auto">
          <a:xfrm>
            <a:off x="16499974" y="24945257"/>
            <a:ext cx="1707623" cy="677108"/>
          </a:xfrm>
          <a:prstGeom prst="rect">
            <a:avLst/>
          </a:prstGeom>
          <a:noFill/>
          <a:ln>
            <a:noFill/>
          </a:ln>
          <a:effectLst/>
        </p:spPr>
        <p:txBody>
          <a:bodyPr wrap="square" anchor="ctr">
            <a:spAutoFit/>
          </a:bodyPr>
          <a:lstStyle/>
          <a:p>
            <a:pPr algn="ctr" defTabSz="914400" eaLnBrk="1" fontAlgn="auto" hangingPunct="1">
              <a:spcBef>
                <a:spcPts val="0"/>
              </a:spcBef>
              <a:spcAft>
                <a:spcPts val="0"/>
              </a:spcAft>
              <a:defRPr/>
            </a:pPr>
            <a:r>
              <a:rPr lang="es-AR" altLang="es-AR" sz="2000" b="1" dirty="0">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rPr>
              <a:t>PVC + FILM</a:t>
            </a: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sp>
        <p:nvSpPr>
          <p:cNvPr id="3218" name="TextBox 16">
            <a:extLst>
              <a:ext uri="{FF2B5EF4-FFF2-40B4-BE49-F238E27FC236}">
                <a16:creationId xmlns:a16="http://schemas.microsoft.com/office/drawing/2014/main" id="{64E3B9F2-D40F-046A-0B05-180799DA01F0}"/>
              </a:ext>
            </a:extLst>
          </p:cNvPr>
          <p:cNvSpPr txBox="1">
            <a:spLocks noChangeArrowheads="1"/>
          </p:cNvSpPr>
          <p:nvPr/>
        </p:nvSpPr>
        <p:spPr bwMode="auto">
          <a:xfrm>
            <a:off x="278111" y="26182740"/>
            <a:ext cx="511133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defRPr/>
            </a:pPr>
            <a:r>
              <a:rPr lang="en-US" altLang="es-AR" sz="2800" dirty="0">
                <a:solidFill>
                  <a:schemeClr val="bg1"/>
                </a:solidFill>
                <a:latin typeface="Tahoma" panose="020B0604030504040204" pitchFamily="34" charset="0"/>
                <a:cs typeface="Tahoma" panose="020B0604030504040204" pitchFamily="34" charset="0"/>
              </a:rPr>
              <a:t>The FTIR spectra show a change in the structure of BSA, evidenced by a shift in the amide I' band from 1650 cm⁻¹( ), representative of alpha helices, to 1634 cm⁻¹     (  ), and characteristic of beta-sheets.</a:t>
            </a:r>
            <a:endParaRPr lang="es-AR" altLang="es-AR" sz="2800" strike="sngStrike" dirty="0">
              <a:solidFill>
                <a:srgbClr val="FF0000"/>
              </a:solidFill>
              <a:latin typeface="Tahoma" panose="020B0604030504040204" pitchFamily="34" charset="0"/>
              <a:cs typeface="Tahoma" panose="020B0604030504040204" pitchFamily="34" charset="0"/>
            </a:endParaRPr>
          </a:p>
        </p:txBody>
      </p:sp>
      <p:sp>
        <p:nvSpPr>
          <p:cNvPr id="19" name="Rectángulo 62">
            <a:extLst>
              <a:ext uri="{FF2B5EF4-FFF2-40B4-BE49-F238E27FC236}">
                <a16:creationId xmlns:a16="http://schemas.microsoft.com/office/drawing/2014/main" id="{1EE9C775-B720-DEE5-B5F8-896A551696C0}"/>
              </a:ext>
            </a:extLst>
          </p:cNvPr>
          <p:cNvSpPr/>
          <p:nvPr/>
        </p:nvSpPr>
        <p:spPr>
          <a:xfrm>
            <a:off x="20865676" y="40324088"/>
            <a:ext cx="9197975" cy="2179637"/>
          </a:xfrm>
          <a:prstGeom prst="rect">
            <a:avLst/>
          </a:prstGeom>
          <a:ln w="1016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AR" dirty="0"/>
          </a:p>
        </p:txBody>
      </p:sp>
      <p:sp>
        <p:nvSpPr>
          <p:cNvPr id="3220" name="TextBox 132">
            <a:extLst>
              <a:ext uri="{FF2B5EF4-FFF2-40B4-BE49-F238E27FC236}">
                <a16:creationId xmlns:a16="http://schemas.microsoft.com/office/drawing/2014/main" id="{FF5DDF0B-FFFF-6E23-5A7F-32EBFA39B640}"/>
              </a:ext>
            </a:extLst>
          </p:cNvPr>
          <p:cNvSpPr txBox="1">
            <a:spLocks noChangeArrowheads="1"/>
          </p:cNvSpPr>
          <p:nvPr/>
        </p:nvSpPr>
        <p:spPr bwMode="auto">
          <a:xfrm>
            <a:off x="21095621" y="40314563"/>
            <a:ext cx="65547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s-MX" altLang="es-AR" sz="2800" b="1" dirty="0">
                <a:solidFill>
                  <a:schemeClr val="bg1"/>
                </a:solidFill>
                <a:latin typeface="Tahoma" panose="020B0604030504040204" pitchFamily="34" charset="0"/>
                <a:cs typeface="Tahoma" panose="020B0604030504040204" pitchFamily="34" charset="0"/>
              </a:rPr>
              <a:t>6.  </a:t>
            </a:r>
            <a:r>
              <a:rPr lang="es-AR" altLang="es-AR" sz="2800" b="1" dirty="0">
                <a:solidFill>
                  <a:schemeClr val="bg1"/>
                </a:solidFill>
                <a:latin typeface="Tahoma" panose="020B0604030504040204" pitchFamily="34" charset="0"/>
                <a:cs typeface="Tahoma" panose="020B0604030504040204" pitchFamily="34" charset="0"/>
              </a:rPr>
              <a:t>ACKNOWLEDGEMENTS</a:t>
            </a:r>
            <a:endParaRPr lang="es-MX" altLang="es-AR" sz="2800" b="1" dirty="0">
              <a:solidFill>
                <a:schemeClr val="bg1"/>
              </a:solidFill>
              <a:latin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DAA4A74E-2034-CFDA-2354-D7BF7C68AE9B}"/>
              </a:ext>
            </a:extLst>
          </p:cNvPr>
          <p:cNvSpPr txBox="1"/>
          <p:nvPr/>
        </p:nvSpPr>
        <p:spPr>
          <a:xfrm>
            <a:off x="21228534" y="40846376"/>
            <a:ext cx="8521216" cy="923330"/>
          </a:xfrm>
          <a:prstGeom prst="rect">
            <a:avLst/>
          </a:prstGeom>
          <a:noFill/>
        </p:spPr>
        <p:txBody>
          <a:bodyPr wrap="square">
            <a:spAutoFit/>
          </a:bodyPr>
          <a:lstStyle/>
          <a:p>
            <a:pPr algn="just" eaLnBrk="1" fontAlgn="auto" hangingPunct="1">
              <a:spcBef>
                <a:spcPts val="0"/>
              </a:spcBef>
              <a:spcAft>
                <a:spcPts val="0"/>
              </a:spcAft>
              <a:defRPr/>
            </a:pPr>
            <a:r>
              <a:rPr lang="es-CO" dirty="0">
                <a:solidFill>
                  <a:schemeClr val="bg1"/>
                </a:solidFill>
                <a:latin typeface="Tahoma" pitchFamily="34" charset="0"/>
                <a:ea typeface="Tahoma" pitchFamily="34" charset="0"/>
                <a:cs typeface="Tahoma" pitchFamily="34" charset="0"/>
              </a:rPr>
              <a:t>Universidad Nacional de La Plata (UNLP). CONICET and Agencia </a:t>
            </a:r>
            <a:r>
              <a:rPr lang="es-CO" dirty="0" err="1">
                <a:solidFill>
                  <a:schemeClr val="bg1"/>
                </a:solidFill>
                <a:latin typeface="Tahoma" pitchFamily="34" charset="0"/>
                <a:ea typeface="Tahoma" pitchFamily="34" charset="0"/>
                <a:cs typeface="Tahoma" pitchFamily="34" charset="0"/>
              </a:rPr>
              <a:t>I+D+i</a:t>
            </a:r>
            <a:r>
              <a:rPr lang="es-CO" dirty="0">
                <a:solidFill>
                  <a:schemeClr val="bg1"/>
                </a:solidFill>
                <a:latin typeface="Tahoma" pitchFamily="34" charset="0"/>
                <a:ea typeface="Tahoma" pitchFamily="34" charset="0"/>
                <a:cs typeface="Tahoma" pitchFamily="34" charset="0"/>
              </a:rPr>
              <a:t>, </a:t>
            </a:r>
            <a:r>
              <a:rPr lang="es-CO" dirty="0" err="1">
                <a:solidFill>
                  <a:schemeClr val="bg1"/>
                </a:solidFill>
                <a:latin typeface="Tahoma" pitchFamily="34" charset="0"/>
                <a:ea typeface="Tahoma" pitchFamily="34" charset="0"/>
                <a:cs typeface="Tahoma" pitchFamily="34" charset="0"/>
              </a:rPr>
              <a:t>Argentine</a:t>
            </a:r>
            <a:r>
              <a:rPr lang="es-CO" dirty="0">
                <a:solidFill>
                  <a:schemeClr val="bg1"/>
                </a:solidFill>
                <a:latin typeface="Tahoma" pitchFamily="34" charset="0"/>
                <a:ea typeface="Tahoma" pitchFamily="34" charset="0"/>
                <a:cs typeface="Tahoma" pitchFamily="34" charset="0"/>
              </a:rPr>
              <a:t>, and </a:t>
            </a:r>
            <a:r>
              <a:rPr lang="en-US" altLang="es-AR" dirty="0">
                <a:solidFill>
                  <a:schemeClr val="bg1"/>
                </a:solidFill>
                <a:latin typeface="Tahoma" panose="020B0604030504040204" pitchFamily="34" charset="0"/>
                <a:cs typeface="Tahoma" panose="020B0604030504040204" pitchFamily="34" charset="0"/>
              </a:rPr>
              <a:t>Max Planck Institute for Medical Research, Germany. </a:t>
            </a:r>
            <a:r>
              <a:rPr lang="es-ES" altLang="es-AR" dirty="0">
                <a:solidFill>
                  <a:schemeClr val="bg1"/>
                </a:solidFill>
                <a:latin typeface="Tahoma" panose="020B0604030504040204" pitchFamily="34" charset="0"/>
                <a:cs typeface="Tahoma" panose="020B0604030504040204" pitchFamily="34" charset="0"/>
              </a:rPr>
              <a:t>IYCG </a:t>
            </a:r>
            <a:r>
              <a:rPr lang="es-ES" altLang="es-AR" dirty="0" err="1">
                <a:solidFill>
                  <a:schemeClr val="bg1"/>
                </a:solidFill>
                <a:latin typeface="Tahoma" panose="020B0604030504040204" pitchFamily="34" charset="0"/>
                <a:cs typeface="Tahoma" panose="020B0604030504040204" pitchFamily="34" charset="0"/>
              </a:rPr>
              <a:t>acknowledges</a:t>
            </a:r>
            <a:r>
              <a:rPr lang="es-ES" altLang="es-AR" dirty="0">
                <a:solidFill>
                  <a:schemeClr val="bg1"/>
                </a:solidFill>
                <a:latin typeface="Tahoma" panose="020B0604030504040204" pitchFamily="34" charset="0"/>
                <a:cs typeface="Tahoma" panose="020B0604030504040204" pitchFamily="34" charset="0"/>
              </a:rPr>
              <a:t> </a:t>
            </a:r>
            <a:r>
              <a:rPr lang="es-ES" altLang="es-AR" dirty="0" err="1">
                <a:solidFill>
                  <a:schemeClr val="bg1"/>
                </a:solidFill>
                <a:latin typeface="Tahoma" panose="020B0604030504040204" pitchFamily="34" charset="0"/>
                <a:cs typeface="Tahoma" panose="020B0604030504040204" pitchFamily="34" charset="0"/>
              </a:rPr>
              <a:t>the</a:t>
            </a:r>
            <a:r>
              <a:rPr lang="es-ES" altLang="es-AR" dirty="0">
                <a:solidFill>
                  <a:schemeClr val="bg1"/>
                </a:solidFill>
                <a:latin typeface="Tahoma" panose="020B0604030504040204" pitchFamily="34" charset="0"/>
                <a:cs typeface="Tahoma" panose="020B0604030504040204" pitchFamily="34" charset="0"/>
              </a:rPr>
              <a:t> </a:t>
            </a:r>
            <a:r>
              <a:rPr lang="es-ES" altLang="es-AR" dirty="0" err="1">
                <a:solidFill>
                  <a:schemeClr val="bg1"/>
                </a:solidFill>
                <a:latin typeface="Tahoma" panose="020B0604030504040204" pitchFamily="34" charset="0"/>
                <a:cs typeface="Tahoma" panose="020B0604030504040204" pitchFamily="34" charset="0"/>
              </a:rPr>
              <a:t>scholarship</a:t>
            </a:r>
            <a:r>
              <a:rPr lang="es-ES" altLang="es-AR" dirty="0">
                <a:solidFill>
                  <a:schemeClr val="bg1"/>
                </a:solidFill>
                <a:latin typeface="Tahoma" panose="020B0604030504040204" pitchFamily="34" charset="0"/>
                <a:cs typeface="Tahoma" panose="020B0604030504040204" pitchFamily="34" charset="0"/>
              </a:rPr>
              <a:t> </a:t>
            </a:r>
            <a:r>
              <a:rPr lang="es-ES" altLang="es-AR" dirty="0" err="1">
                <a:solidFill>
                  <a:schemeClr val="bg1"/>
                </a:solidFill>
                <a:latin typeface="Tahoma" panose="020B0604030504040204" pitchFamily="34" charset="0"/>
                <a:cs typeface="Tahoma" panose="020B0604030504040204" pitchFamily="34" charset="0"/>
              </a:rPr>
              <a:t>from</a:t>
            </a:r>
            <a:r>
              <a:rPr lang="es-ES" altLang="es-AR" dirty="0">
                <a:solidFill>
                  <a:schemeClr val="bg1"/>
                </a:solidFill>
                <a:latin typeface="Tahoma" panose="020B0604030504040204" pitchFamily="34" charset="0"/>
                <a:cs typeface="Tahoma" panose="020B0604030504040204" pitchFamily="34" charset="0"/>
              </a:rPr>
              <a:t> CONICET </a:t>
            </a:r>
          </a:p>
        </p:txBody>
      </p:sp>
      <p:sp>
        <p:nvSpPr>
          <p:cNvPr id="3222" name="AutoShape 156" descr="Logo Leibniz Universität Hannover">
            <a:extLst>
              <a:ext uri="{FF2B5EF4-FFF2-40B4-BE49-F238E27FC236}">
                <a16:creationId xmlns:a16="http://schemas.microsoft.com/office/drawing/2014/main" id="{2355BFA6-4707-AF0A-70E0-92604AC7E1C4}"/>
              </a:ext>
            </a:extLst>
          </p:cNvPr>
          <p:cNvSpPr>
            <a:spLocks noChangeAspect="1" noChangeArrowheads="1"/>
          </p:cNvSpPr>
          <p:nvPr/>
        </p:nvSpPr>
        <p:spPr bwMode="auto">
          <a:xfrm>
            <a:off x="14984413" y="212486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AR" altLang="es-AR"/>
          </a:p>
        </p:txBody>
      </p:sp>
      <p:cxnSp>
        <p:nvCxnSpPr>
          <p:cNvPr id="13" name="Straight Connector 12">
            <a:extLst>
              <a:ext uri="{FF2B5EF4-FFF2-40B4-BE49-F238E27FC236}">
                <a16:creationId xmlns:a16="http://schemas.microsoft.com/office/drawing/2014/main" id="{C5289AB4-6E8F-60C4-1796-EF9080F610AB}"/>
              </a:ext>
            </a:extLst>
          </p:cNvPr>
          <p:cNvCxnSpPr>
            <a:cxnSpLocks/>
          </p:cNvCxnSpPr>
          <p:nvPr/>
        </p:nvCxnSpPr>
        <p:spPr>
          <a:xfrm>
            <a:off x="23154886" y="25513682"/>
            <a:ext cx="0" cy="64611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Rectángulo 62">
            <a:extLst>
              <a:ext uri="{FF2B5EF4-FFF2-40B4-BE49-F238E27FC236}">
                <a16:creationId xmlns:a16="http://schemas.microsoft.com/office/drawing/2014/main" id="{CC160D36-7B9B-5480-08C5-48EE70FD59D2}"/>
              </a:ext>
            </a:extLst>
          </p:cNvPr>
          <p:cNvSpPr/>
          <p:nvPr/>
        </p:nvSpPr>
        <p:spPr>
          <a:xfrm>
            <a:off x="20865676" y="37565928"/>
            <a:ext cx="9178925" cy="2727998"/>
          </a:xfrm>
          <a:prstGeom prst="rect">
            <a:avLst/>
          </a:prstGeom>
          <a:ln w="1016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AR" dirty="0">
              <a:solidFill>
                <a:srgbClr val="0070C0"/>
              </a:solidFill>
            </a:endParaRPr>
          </a:p>
        </p:txBody>
      </p:sp>
      <p:sp>
        <p:nvSpPr>
          <p:cNvPr id="20" name="TextBox 132">
            <a:extLst>
              <a:ext uri="{FF2B5EF4-FFF2-40B4-BE49-F238E27FC236}">
                <a16:creationId xmlns:a16="http://schemas.microsoft.com/office/drawing/2014/main" id="{F0C9A1E9-8974-A0D9-94A8-125E1F1F85CD}"/>
              </a:ext>
            </a:extLst>
          </p:cNvPr>
          <p:cNvSpPr txBox="1">
            <a:spLocks noChangeArrowheads="1"/>
          </p:cNvSpPr>
          <p:nvPr/>
        </p:nvSpPr>
        <p:spPr bwMode="auto">
          <a:xfrm>
            <a:off x="20976421" y="37640593"/>
            <a:ext cx="8882729" cy="2462213"/>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eaLnBrk="1" hangingPunct="1">
              <a:defRPr/>
            </a:pPr>
            <a:r>
              <a:rPr lang="es-MX" altLang="es-AR" sz="2800" b="1" dirty="0">
                <a:solidFill>
                  <a:schemeClr val="bg1"/>
                </a:solidFill>
                <a:latin typeface="Tahoma" panose="020B0604030504040204" pitchFamily="34" charset="0"/>
                <a:ea typeface="Tahoma" panose="020B0604030504040204" pitchFamily="34" charset="0"/>
                <a:cs typeface="Tahoma" panose="020B0604030504040204" pitchFamily="34" charset="0"/>
              </a:rPr>
              <a:t>5. </a:t>
            </a:r>
            <a:r>
              <a:rPr lang="es-AR" sz="2800" b="1" dirty="0">
                <a:solidFill>
                  <a:schemeClr val="bg1"/>
                </a:solidFill>
                <a:latin typeface="Tahoma" panose="020B0604030504040204" pitchFamily="34" charset="0"/>
                <a:ea typeface="Tahoma" panose="020B0604030504040204" pitchFamily="34" charset="0"/>
                <a:cs typeface="Tahoma" panose="020B0604030504040204" pitchFamily="34" charset="0"/>
              </a:rPr>
              <a:t>BIBLIOGRAPHY</a:t>
            </a:r>
          </a:p>
          <a:p>
            <a:pPr marL="342900" indent="-342900" algn="just" eaLnBrk="1" hangingPunct="1">
              <a:buFont typeface="+mj-lt"/>
              <a:buAutoNum type="arabicPeriod"/>
              <a:defRPr/>
            </a:pPr>
            <a:r>
              <a:rPr lang="en-US" dirty="0">
                <a:solidFill>
                  <a:srgbClr val="222222"/>
                </a:solidFill>
                <a:highlight>
                  <a:srgbClr val="FFFFFF"/>
                </a:highlight>
                <a:latin typeface="Tahoma" panose="020B0604030504040204" pitchFamily="34" charset="0"/>
                <a:ea typeface="Tahoma" panose="020B0604030504040204" pitchFamily="34" charset="0"/>
                <a:cs typeface="Tahoma" panose="020B0604030504040204" pitchFamily="34" charset="0"/>
              </a:rPr>
              <a:t>Assefa, M., &amp; Amare, A. (2022). Biofilm-Associated multi-drug resistance in hospital-acquired infections: a review. Infection and Drug Resistance, 5061-5068.</a:t>
            </a:r>
          </a:p>
          <a:p>
            <a:pPr marL="342900" indent="-342900" algn="just">
              <a:spcAft>
                <a:spcPts val="0"/>
              </a:spcAft>
              <a:buFont typeface="+mj-lt"/>
              <a:buAutoNum type="arabicPeriod"/>
              <a:defRPr/>
            </a:pPr>
            <a:r>
              <a:rPr lang="en-US" kern="100" dirty="0">
                <a:solidFill>
                  <a:srgbClr val="222222"/>
                </a:solidFill>
                <a:highlight>
                  <a:srgbClr val="FFFFFF"/>
                </a:highlight>
                <a:latin typeface="Tahoma" panose="020B0604030504040204" pitchFamily="34" charset="0"/>
                <a:ea typeface="Tahoma" panose="020B0604030504040204" pitchFamily="34" charset="0"/>
                <a:cs typeface="Tahoma" panose="020B0604030504040204" pitchFamily="34" charset="0"/>
              </a:rPr>
              <a:t>Tran, N. N., Morrisette, T., Jorgensen, S. C., </a:t>
            </a:r>
            <a:r>
              <a:rPr lang="en-US" kern="100" dirty="0" err="1">
                <a:solidFill>
                  <a:srgbClr val="222222"/>
                </a:solidFill>
                <a:highlight>
                  <a:srgbClr val="FFFFFF"/>
                </a:highlight>
                <a:latin typeface="Tahoma" panose="020B0604030504040204" pitchFamily="34" charset="0"/>
                <a:ea typeface="Tahoma" panose="020B0604030504040204" pitchFamily="34" charset="0"/>
                <a:cs typeface="Tahoma" panose="020B0604030504040204" pitchFamily="34" charset="0"/>
              </a:rPr>
              <a:t>Orench‐Benvenutti</a:t>
            </a:r>
            <a:r>
              <a:rPr lang="en-US" kern="100" dirty="0">
                <a:solidFill>
                  <a:srgbClr val="222222"/>
                </a:solidFill>
                <a:highlight>
                  <a:srgbClr val="FFFFFF"/>
                </a:highlight>
                <a:latin typeface="Tahoma" panose="020B0604030504040204" pitchFamily="34" charset="0"/>
                <a:ea typeface="Tahoma" panose="020B0604030504040204" pitchFamily="34" charset="0"/>
                <a:cs typeface="Tahoma" panose="020B0604030504040204" pitchFamily="34" charset="0"/>
              </a:rPr>
              <a:t>, J. M., &amp; </a:t>
            </a:r>
            <a:r>
              <a:rPr lang="en-US" kern="100" dirty="0" err="1">
                <a:solidFill>
                  <a:srgbClr val="222222"/>
                </a:solidFill>
                <a:highlight>
                  <a:srgbClr val="FFFFFF"/>
                </a:highlight>
                <a:latin typeface="Tahoma" panose="020B0604030504040204" pitchFamily="34" charset="0"/>
                <a:ea typeface="Tahoma" panose="020B0604030504040204" pitchFamily="34" charset="0"/>
                <a:cs typeface="Tahoma" panose="020B0604030504040204" pitchFamily="34" charset="0"/>
              </a:rPr>
              <a:t>Kebriaei</a:t>
            </a:r>
            <a:r>
              <a:rPr lang="en-US" kern="100" dirty="0">
                <a:solidFill>
                  <a:srgbClr val="222222"/>
                </a:solidFill>
                <a:highlight>
                  <a:srgbClr val="FFFFFF"/>
                </a:highlight>
                <a:latin typeface="Tahoma" panose="020B0604030504040204" pitchFamily="34" charset="0"/>
                <a:ea typeface="Tahoma" panose="020B0604030504040204" pitchFamily="34" charset="0"/>
                <a:cs typeface="Tahoma" panose="020B0604030504040204" pitchFamily="34" charset="0"/>
              </a:rPr>
              <a:t>, R. (2023). Current therapies and challenges for the treatment of </a:t>
            </a:r>
            <a:r>
              <a:rPr lang="en-US" i="1" kern="100" dirty="0">
                <a:solidFill>
                  <a:srgbClr val="222222"/>
                </a:solidFill>
                <a:highlight>
                  <a:srgbClr val="FFFFFF"/>
                </a:highlight>
                <a:latin typeface="Tahoma" panose="020B0604030504040204" pitchFamily="34" charset="0"/>
                <a:ea typeface="Tahoma" panose="020B0604030504040204" pitchFamily="34" charset="0"/>
                <a:cs typeface="Tahoma" panose="020B0604030504040204" pitchFamily="34" charset="0"/>
              </a:rPr>
              <a:t>Staphylococcus aureus</a:t>
            </a:r>
            <a:r>
              <a:rPr lang="en-US" kern="100" dirty="0">
                <a:solidFill>
                  <a:srgbClr val="222222"/>
                </a:solidFill>
                <a:highlight>
                  <a:srgbClr val="FFFFFF"/>
                </a:highlight>
                <a:latin typeface="Tahoma" panose="020B0604030504040204" pitchFamily="34" charset="0"/>
                <a:ea typeface="Tahoma" panose="020B0604030504040204" pitchFamily="34" charset="0"/>
                <a:cs typeface="Tahoma" panose="020B0604030504040204" pitchFamily="34" charset="0"/>
              </a:rPr>
              <a:t> biofilm‐related infections. Pharmacotherapy: The Journal of Human Pharmacology and Drug Therapy.</a:t>
            </a:r>
            <a:endParaRPr lang="es-MX" altLang="es-AR" sz="3600" b="1" dirty="0">
              <a:solidFill>
                <a:schemeClr val="bg1"/>
              </a:solidFill>
              <a:latin typeface="Tahoma" panose="020B0604030504040204" pitchFamily="34" charset="0"/>
              <a:cs typeface="Tahoma" panose="020B0604030504040204" pitchFamily="34" charset="0"/>
            </a:endParaRPr>
          </a:p>
        </p:txBody>
      </p:sp>
      <p:sp>
        <p:nvSpPr>
          <p:cNvPr id="3231" name="Rectángulo 4">
            <a:extLst>
              <a:ext uri="{FF2B5EF4-FFF2-40B4-BE49-F238E27FC236}">
                <a16:creationId xmlns:a16="http://schemas.microsoft.com/office/drawing/2014/main" id="{35E56D81-6572-92FB-B2E5-DA8B00E245A8}"/>
              </a:ext>
            </a:extLst>
          </p:cNvPr>
          <p:cNvSpPr>
            <a:spLocks noChangeArrowheads="1"/>
          </p:cNvSpPr>
          <p:nvPr/>
        </p:nvSpPr>
        <p:spPr bwMode="auto">
          <a:xfrm>
            <a:off x="10186218" y="7738743"/>
            <a:ext cx="133243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2000" dirty="0">
                <a:solidFill>
                  <a:schemeClr val="bg1"/>
                </a:solidFill>
                <a:latin typeface="Tahoma" panose="020B0604030504040204" pitchFamily="34" charset="0"/>
                <a:cs typeface="Tahoma" panose="020B0604030504040204" pitchFamily="34" charset="0"/>
              </a:rPr>
              <a:t>The BSA amyloid-like aggregates were prepared by mixing BSA and dithiothreitol (DTT) solutions. Then, the PVC or glass samples were immersed in the aggregates solution. The characterization was carried out by AFM, confocal microscopy, FTIR spectrophotometry and contact angle measurements.</a:t>
            </a:r>
            <a:endParaRPr lang="es-MX" altLang="es-AR" sz="2000" dirty="0">
              <a:solidFill>
                <a:schemeClr val="bg1"/>
              </a:solidFill>
              <a:latin typeface="Tahoma" panose="020B0604030504040204" pitchFamily="34" charset="0"/>
              <a:cs typeface="Tahoma" panose="020B0604030504040204" pitchFamily="34" charset="0"/>
            </a:endParaRPr>
          </a:p>
        </p:txBody>
      </p:sp>
      <p:cxnSp>
        <p:nvCxnSpPr>
          <p:cNvPr id="11" name="Straight Connector 63">
            <a:extLst>
              <a:ext uri="{FF2B5EF4-FFF2-40B4-BE49-F238E27FC236}">
                <a16:creationId xmlns:a16="http://schemas.microsoft.com/office/drawing/2014/main" id="{F2B85008-0A1D-E92C-BA9C-DA9CC99A4CAE}"/>
              </a:ext>
            </a:extLst>
          </p:cNvPr>
          <p:cNvCxnSpPr>
            <a:cxnSpLocks/>
          </p:cNvCxnSpPr>
          <p:nvPr/>
        </p:nvCxnSpPr>
        <p:spPr>
          <a:xfrm>
            <a:off x="9901665" y="25728179"/>
            <a:ext cx="0" cy="3570721"/>
          </a:xfrm>
          <a:prstGeom prst="line">
            <a:avLst/>
          </a:prstGeom>
          <a:ln w="571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63">
            <a:extLst>
              <a:ext uri="{FF2B5EF4-FFF2-40B4-BE49-F238E27FC236}">
                <a16:creationId xmlns:a16="http://schemas.microsoft.com/office/drawing/2014/main" id="{1B77DB77-65DF-BDED-6989-C2F3518505BA}"/>
              </a:ext>
            </a:extLst>
          </p:cNvPr>
          <p:cNvCxnSpPr>
            <a:cxnSpLocks/>
          </p:cNvCxnSpPr>
          <p:nvPr/>
        </p:nvCxnSpPr>
        <p:spPr>
          <a:xfrm>
            <a:off x="10271764" y="25825260"/>
            <a:ext cx="29959" cy="3540940"/>
          </a:xfrm>
          <a:prstGeom prst="line">
            <a:avLst/>
          </a:prstGeom>
          <a:ln w="571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5">
            <a:extLst>
              <a:ext uri="{FF2B5EF4-FFF2-40B4-BE49-F238E27FC236}">
                <a16:creationId xmlns:a16="http://schemas.microsoft.com/office/drawing/2014/main" id="{1B49A3CF-59A6-23EB-3A91-1D7009C67453}"/>
              </a:ext>
            </a:extLst>
          </p:cNvPr>
          <p:cNvSpPr>
            <a:spLocks noChangeArrowheads="1"/>
          </p:cNvSpPr>
          <p:nvPr/>
        </p:nvSpPr>
        <p:spPr bwMode="auto">
          <a:xfrm rot="16200000">
            <a:off x="12140778" y="35624518"/>
            <a:ext cx="1422184" cy="400110"/>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s-ES" altLang="es-AR" sz="2000" b="1" dirty="0">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r>
              <a:rPr lang="es-ES" altLang="es-AR" sz="2000" b="1" dirty="0" err="1">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rPr>
              <a:t>adhesion</a:t>
            </a:r>
            <a:endParaRPr lang="es-AR" altLang="es-AR" sz="2000" b="1" dirty="0">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5">
            <a:extLst>
              <a:ext uri="{FF2B5EF4-FFF2-40B4-BE49-F238E27FC236}">
                <a16:creationId xmlns:a16="http://schemas.microsoft.com/office/drawing/2014/main" id="{6B972950-2C0D-5EEF-B34C-B0FCD8E1A045}"/>
              </a:ext>
            </a:extLst>
          </p:cNvPr>
          <p:cNvSpPr>
            <a:spLocks noChangeArrowheads="1"/>
          </p:cNvSpPr>
          <p:nvPr/>
        </p:nvSpPr>
        <p:spPr bwMode="auto">
          <a:xfrm rot="16200000">
            <a:off x="18123606" y="35660439"/>
            <a:ext cx="1795684" cy="400110"/>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s-ES" altLang="es-AR" sz="2000" b="1" dirty="0">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rPr>
              <a:t>Proliferation</a:t>
            </a:r>
            <a:endParaRPr lang="es-AR" altLang="es-AR" sz="2000" b="1" dirty="0">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4" name="Rectangle 5">
            <a:extLst>
              <a:ext uri="{FF2B5EF4-FFF2-40B4-BE49-F238E27FC236}">
                <a16:creationId xmlns:a16="http://schemas.microsoft.com/office/drawing/2014/main" id="{ACD1FF84-A1F4-29EE-A5A4-560290D3C253}"/>
              </a:ext>
            </a:extLst>
          </p:cNvPr>
          <p:cNvSpPr>
            <a:spLocks noChangeArrowheads="1"/>
          </p:cNvSpPr>
          <p:nvPr/>
        </p:nvSpPr>
        <p:spPr bwMode="auto">
          <a:xfrm>
            <a:off x="12594862" y="36968323"/>
            <a:ext cx="13627449" cy="400110"/>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s-ES" sz="2000" b="1" dirty="0">
                <a:solidFill>
                  <a:schemeClr val="bg1"/>
                </a:solidFill>
                <a:latin typeface="Tahoma" panose="020B0604030504040204" pitchFamily="34" charset="0"/>
                <a:ea typeface="Tahoma" panose="020B0604030504040204" pitchFamily="34" charset="0"/>
                <a:cs typeface="Tahoma" panose="020B0604030504040204" pitchFamily="34" charset="0"/>
              </a:rPr>
              <a:t>LIVE/DEAD ASSAY FOR </a:t>
            </a:r>
            <a:r>
              <a:rPr lang="es-ES" sz="2000" b="1" i="1" dirty="0">
                <a:solidFill>
                  <a:schemeClr val="bg1"/>
                </a:solidFill>
                <a:latin typeface="Tahoma" panose="020B0604030504040204" pitchFamily="34" charset="0"/>
                <a:ea typeface="Tahoma" panose="020B0604030504040204" pitchFamily="34" charset="0"/>
                <a:cs typeface="Tahoma" panose="020B0604030504040204" pitchFamily="34" charset="0"/>
              </a:rPr>
              <a:t>STAPHYLOCOCCUS AUREUS</a:t>
            </a:r>
            <a:r>
              <a:rPr lang="es-ES" sz="2000" b="1" dirty="0">
                <a:solidFill>
                  <a:schemeClr val="bg1"/>
                </a:solidFill>
                <a:latin typeface="Tahoma" panose="020B0604030504040204" pitchFamily="34" charset="0"/>
                <a:ea typeface="Tahoma" panose="020B0604030504040204" pitchFamily="34" charset="0"/>
                <a:cs typeface="Tahoma" panose="020B0604030504040204" pitchFamily="34" charset="0"/>
              </a:rPr>
              <a:t>:  2H ADHESION (A),  AND 24 H PROLIFRRATION (B)</a:t>
            </a:r>
            <a:endParaRPr lang="es-AR" altLang="es-AR" dirty="0">
              <a:solidFill>
                <a:schemeClr val="bg1">
                  <a:lumMod val="95000"/>
                  <a:lumOff val="5000"/>
                </a:schemeClr>
              </a:solidFill>
              <a:latin typeface="Arial" panose="020B0604020202020204" pitchFamily="34" charset="0"/>
            </a:endParaRPr>
          </a:p>
        </p:txBody>
      </p:sp>
      <p:sp>
        <p:nvSpPr>
          <p:cNvPr id="42" name="Rectangle 5">
            <a:extLst>
              <a:ext uri="{FF2B5EF4-FFF2-40B4-BE49-F238E27FC236}">
                <a16:creationId xmlns:a16="http://schemas.microsoft.com/office/drawing/2014/main" id="{03F56A49-2E1A-102F-B38E-EE1053CAF239}"/>
              </a:ext>
            </a:extLst>
          </p:cNvPr>
          <p:cNvSpPr>
            <a:spLocks noChangeArrowheads="1"/>
          </p:cNvSpPr>
          <p:nvPr/>
        </p:nvSpPr>
        <p:spPr bwMode="auto">
          <a:xfrm>
            <a:off x="12575728" y="34233720"/>
            <a:ext cx="595313" cy="676275"/>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s-AR" altLang="es-AR" sz="2000" b="1" dirty="0">
                <a:solidFill>
                  <a:schemeClr val="bg1"/>
                </a:solidFill>
                <a:latin typeface="Tahoma" panose="020B0604030504040204" pitchFamily="34" charset="0"/>
                <a:ea typeface="Tahoma" panose="020B0604030504040204" pitchFamily="34" charset="0"/>
                <a:cs typeface="Tahoma" panose="020B0604030504040204" pitchFamily="34" charset="0"/>
              </a:rPr>
              <a:t>(A)</a:t>
            </a: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sp>
        <p:nvSpPr>
          <p:cNvPr id="46" name="Rectangle 5">
            <a:extLst>
              <a:ext uri="{FF2B5EF4-FFF2-40B4-BE49-F238E27FC236}">
                <a16:creationId xmlns:a16="http://schemas.microsoft.com/office/drawing/2014/main" id="{1C8EC0B8-3C83-ECDA-B149-D7D3886D5464}"/>
              </a:ext>
            </a:extLst>
          </p:cNvPr>
          <p:cNvSpPr>
            <a:spLocks noChangeArrowheads="1"/>
          </p:cNvSpPr>
          <p:nvPr/>
        </p:nvSpPr>
        <p:spPr bwMode="auto">
          <a:xfrm>
            <a:off x="18785905" y="34285544"/>
            <a:ext cx="595035" cy="677108"/>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s-AR" altLang="es-AR" sz="2000" b="1" dirty="0">
                <a:solidFill>
                  <a:schemeClr val="bg1"/>
                </a:solidFill>
                <a:latin typeface="Tahoma" panose="020B0604030504040204" pitchFamily="34" charset="0"/>
                <a:ea typeface="Tahoma" panose="020B0604030504040204" pitchFamily="34" charset="0"/>
                <a:cs typeface="Tahoma" panose="020B0604030504040204" pitchFamily="34" charset="0"/>
              </a:rPr>
              <a:t>(B)</a:t>
            </a: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sp>
        <p:nvSpPr>
          <p:cNvPr id="5" name="Rectangle 5">
            <a:extLst>
              <a:ext uri="{FF2B5EF4-FFF2-40B4-BE49-F238E27FC236}">
                <a16:creationId xmlns:a16="http://schemas.microsoft.com/office/drawing/2014/main" id="{6BCD60D5-9823-3005-279C-1DB75E52207C}"/>
              </a:ext>
            </a:extLst>
          </p:cNvPr>
          <p:cNvSpPr>
            <a:spLocks noChangeArrowheads="1"/>
          </p:cNvSpPr>
          <p:nvPr/>
        </p:nvSpPr>
        <p:spPr bwMode="auto">
          <a:xfrm>
            <a:off x="26302275" y="22080970"/>
            <a:ext cx="6681257" cy="461665"/>
          </a:xfrm>
          <a:prstGeom prst="rect">
            <a:avLst/>
          </a:prstGeom>
          <a:noFill/>
          <a:ln>
            <a:noFill/>
          </a:ln>
          <a:effectLst/>
        </p:spPr>
        <p:txBody>
          <a:bodyPr wrap="square" anchor="ctr">
            <a:spAutoFit/>
          </a:bodyPr>
          <a:lstStyle/>
          <a:p>
            <a:pPr defTabSz="914400" eaLnBrk="1" fontAlgn="auto" hangingPunct="1">
              <a:spcBef>
                <a:spcPts val="0"/>
              </a:spcBef>
              <a:spcAft>
                <a:spcPts val="0"/>
              </a:spcAft>
              <a:defRPr/>
            </a:pPr>
            <a:r>
              <a:rPr lang="es-AR" sz="2000" b="1" dirty="0">
                <a:solidFill>
                  <a:schemeClr val="bg1"/>
                </a:solidFill>
                <a:latin typeface="Tahoma" panose="020B0604030504040204" pitchFamily="34" charset="0"/>
                <a:ea typeface="Tahoma" panose="020B0604030504040204" pitchFamily="34" charset="0"/>
                <a:cs typeface="Tahoma" panose="020B0604030504040204" pitchFamily="34" charset="0"/>
              </a:rPr>
              <a:t>SURFACE ROUGHNESS</a:t>
            </a:r>
            <a:r>
              <a:rPr lang="es-AR" sz="24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s-AR" altLang="es-AR"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5" name="Straight Connector 14">
            <a:extLst>
              <a:ext uri="{FF2B5EF4-FFF2-40B4-BE49-F238E27FC236}">
                <a16:creationId xmlns:a16="http://schemas.microsoft.com/office/drawing/2014/main" id="{A2ACB1C7-7C85-D0B4-41CE-30C926E0022E}"/>
              </a:ext>
            </a:extLst>
          </p:cNvPr>
          <p:cNvCxnSpPr>
            <a:cxnSpLocks/>
          </p:cNvCxnSpPr>
          <p:nvPr/>
        </p:nvCxnSpPr>
        <p:spPr>
          <a:xfrm>
            <a:off x="496867" y="29023477"/>
            <a:ext cx="267346" cy="0"/>
          </a:xfrm>
          <a:prstGeom prst="line">
            <a:avLst/>
          </a:prstGeom>
          <a:ln w="88900">
            <a:solidFill>
              <a:srgbClr val="002060"/>
            </a:solidFill>
            <a:prstDash val="solid"/>
          </a:ln>
        </p:spPr>
        <p:style>
          <a:lnRef idx="1">
            <a:schemeClr val="accent1"/>
          </a:lnRef>
          <a:fillRef idx="0">
            <a:schemeClr val="accent1"/>
          </a:fillRef>
          <a:effectRef idx="0">
            <a:schemeClr val="accent1"/>
          </a:effectRef>
          <a:fontRef idx="minor">
            <a:schemeClr val="tx1"/>
          </a:fontRef>
        </p:style>
      </p:cxnSp>
      <p:pic>
        <p:nvPicPr>
          <p:cNvPr id="16" name="Imagen 91">
            <a:extLst>
              <a:ext uri="{FF2B5EF4-FFF2-40B4-BE49-F238E27FC236}">
                <a16:creationId xmlns:a16="http://schemas.microsoft.com/office/drawing/2014/main" id="{39CEB344-EABF-5962-095E-6BFED657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272" y="313147"/>
            <a:ext cx="5318829" cy="2624365"/>
          </a:xfrm>
          <a:prstGeom prst="rect">
            <a:avLst/>
          </a:prstGeom>
        </p:spPr>
      </p:pic>
      <p:sp>
        <p:nvSpPr>
          <p:cNvPr id="61" name="Google Shape;119;p4">
            <a:extLst>
              <a:ext uri="{FF2B5EF4-FFF2-40B4-BE49-F238E27FC236}">
                <a16:creationId xmlns:a16="http://schemas.microsoft.com/office/drawing/2014/main" id="{CF75382F-75FD-30AE-17FB-CBE1CB57E270}"/>
              </a:ext>
            </a:extLst>
          </p:cNvPr>
          <p:cNvSpPr txBox="1"/>
          <p:nvPr/>
        </p:nvSpPr>
        <p:spPr>
          <a:xfrm>
            <a:off x="12724662" y="10690705"/>
            <a:ext cx="1939746" cy="92328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Ditiotreitol</a:t>
            </a:r>
            <a:endParaRPr sz="2000" dirty="0">
              <a:latin typeface="Tahoma" panose="020B0604030504040204" pitchFamily="34" charset="0"/>
              <a:ea typeface="Tahoma" panose="020B0604030504040204" pitchFamily="34" charset="0"/>
              <a:cs typeface="Tahoma" panose="020B0604030504040204" pitchFamily="34" charset="0"/>
            </a:endParaRPr>
          </a:p>
          <a:p>
            <a:pPr marL="0" marR="0" lvl="0" indent="0" algn="ctr" rtl="0">
              <a:spcBef>
                <a:spcPts val="0"/>
              </a:spcBef>
              <a:spcAft>
                <a:spcPts val="0"/>
              </a:spcAft>
              <a:buNone/>
            </a:pPr>
            <a:r>
              <a:rPr lang="es-MX"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Tahoma"/>
              </a:rPr>
              <a:t>(DTT)</a:t>
            </a:r>
            <a:endParaRPr sz="2000" dirty="0">
              <a:latin typeface="Tahoma" panose="020B0604030504040204" pitchFamily="34" charset="0"/>
              <a:ea typeface="Tahoma" panose="020B0604030504040204" pitchFamily="34" charset="0"/>
              <a:cs typeface="Tahoma" panose="020B0604030504040204" pitchFamily="34" charset="0"/>
            </a:endParaRPr>
          </a:p>
          <a:p>
            <a:pPr marL="0" marR="0" lvl="0" indent="0" algn="ctr" rtl="0">
              <a:spcBef>
                <a:spcPts val="0"/>
              </a:spcBef>
              <a:spcAft>
                <a:spcPts val="0"/>
              </a:spcAft>
              <a:buNone/>
            </a:pPr>
            <a:endParaRPr sz="1400" b="1" i="0" u="none" strike="noStrike" cap="none" dirty="0">
              <a:solidFill>
                <a:schemeClr val="dk1"/>
              </a:solidFill>
              <a:latin typeface="Tahoma"/>
              <a:ea typeface="Tahoma"/>
              <a:cs typeface="Tahoma"/>
              <a:sym typeface="Tahoma"/>
            </a:endParaRPr>
          </a:p>
        </p:txBody>
      </p:sp>
      <p:grpSp>
        <p:nvGrpSpPr>
          <p:cNvPr id="66" name="Grupo 65">
            <a:extLst>
              <a:ext uri="{FF2B5EF4-FFF2-40B4-BE49-F238E27FC236}">
                <a16:creationId xmlns:a16="http://schemas.microsoft.com/office/drawing/2014/main" id="{D160E66A-7BE3-52F7-36A8-C671BC141B24}"/>
              </a:ext>
            </a:extLst>
          </p:cNvPr>
          <p:cNvGrpSpPr/>
          <p:nvPr/>
        </p:nvGrpSpPr>
        <p:grpSpPr>
          <a:xfrm>
            <a:off x="11137393" y="9682427"/>
            <a:ext cx="1208880" cy="1477861"/>
            <a:chOff x="741462" y="2639039"/>
            <a:chExt cx="1208880" cy="1477861"/>
          </a:xfrm>
        </p:grpSpPr>
        <p:sp>
          <p:nvSpPr>
            <p:cNvPr id="68" name="Google Shape;178;p4">
              <a:extLst>
                <a:ext uri="{FF2B5EF4-FFF2-40B4-BE49-F238E27FC236}">
                  <a16:creationId xmlns:a16="http://schemas.microsoft.com/office/drawing/2014/main" id="{C6711F71-0B56-8E17-52CB-5FD770C6A1BB}"/>
                </a:ext>
              </a:extLst>
            </p:cNvPr>
            <p:cNvSpPr txBox="1"/>
            <p:nvPr/>
          </p:nvSpPr>
          <p:spPr>
            <a:xfrm>
              <a:off x="1013429" y="2639039"/>
              <a:ext cx="668968"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i="0" u="none" strike="noStrike" cap="none" dirty="0">
                  <a:solidFill>
                    <a:schemeClr val="dk1"/>
                  </a:solidFill>
                  <a:latin typeface="Tahoma"/>
                  <a:ea typeface="Tahoma"/>
                  <a:cs typeface="Tahoma"/>
                  <a:sym typeface="Tahoma"/>
                </a:rPr>
                <a:t>4°C</a:t>
              </a:r>
              <a:endParaRPr sz="2000" b="1" i="0" u="none" strike="noStrike" cap="none" dirty="0">
                <a:solidFill>
                  <a:schemeClr val="dk1"/>
                </a:solidFill>
                <a:latin typeface="Tahoma"/>
                <a:ea typeface="Tahoma"/>
                <a:cs typeface="Tahoma"/>
                <a:sym typeface="Tahoma"/>
              </a:endParaRPr>
            </a:p>
          </p:txBody>
        </p:sp>
        <p:sp>
          <p:nvSpPr>
            <p:cNvPr id="69" name="Google Shape;131;p4">
              <a:extLst>
                <a:ext uri="{FF2B5EF4-FFF2-40B4-BE49-F238E27FC236}">
                  <a16:creationId xmlns:a16="http://schemas.microsoft.com/office/drawing/2014/main" id="{08A2F0AA-C8DF-636C-C068-239F089EAA16}"/>
                </a:ext>
              </a:extLst>
            </p:cNvPr>
            <p:cNvSpPr txBox="1"/>
            <p:nvPr/>
          </p:nvSpPr>
          <p:spPr>
            <a:xfrm>
              <a:off x="741462" y="3716831"/>
              <a:ext cx="1208880"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i="0" u="none" strike="noStrike" cap="none" dirty="0">
                  <a:solidFill>
                    <a:schemeClr val="dk1"/>
                  </a:solidFill>
                  <a:latin typeface="Tahoma"/>
                  <a:ea typeface="Tahoma"/>
                  <a:cs typeface="Tahoma"/>
                  <a:sym typeface="Tahoma"/>
                </a:rPr>
                <a:t>40 min</a:t>
              </a:r>
              <a:endParaRPr sz="2000" b="1" i="0" u="none" strike="noStrike" cap="none" dirty="0">
                <a:solidFill>
                  <a:schemeClr val="dk1"/>
                </a:solidFill>
                <a:latin typeface="Tahoma"/>
                <a:ea typeface="Tahoma"/>
                <a:cs typeface="Tahoma"/>
                <a:sym typeface="Tahoma"/>
              </a:endParaRPr>
            </a:p>
          </p:txBody>
        </p:sp>
      </p:grpSp>
      <p:sp>
        <p:nvSpPr>
          <p:cNvPr id="73" name="Google Shape;180;p4">
            <a:extLst>
              <a:ext uri="{FF2B5EF4-FFF2-40B4-BE49-F238E27FC236}">
                <a16:creationId xmlns:a16="http://schemas.microsoft.com/office/drawing/2014/main" id="{C0D2A850-3829-A5BA-DFBA-A3C911DDCA30}"/>
              </a:ext>
            </a:extLst>
          </p:cNvPr>
          <p:cNvSpPr txBox="1"/>
          <p:nvPr/>
        </p:nvSpPr>
        <p:spPr>
          <a:xfrm>
            <a:off x="14642518" y="10756081"/>
            <a:ext cx="1274109"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i="0" u="none" strike="noStrike" cap="none" dirty="0">
                <a:solidFill>
                  <a:schemeClr val="dk1"/>
                </a:solidFill>
                <a:latin typeface="Tahoma"/>
                <a:ea typeface="Tahoma"/>
                <a:cs typeface="Tahoma"/>
                <a:sym typeface="Tahoma"/>
              </a:rPr>
              <a:t>40 min</a:t>
            </a:r>
            <a:endParaRPr sz="2000" b="1" i="0" u="none" strike="noStrike" cap="none" dirty="0">
              <a:solidFill>
                <a:schemeClr val="dk1"/>
              </a:solidFill>
              <a:latin typeface="Tahoma"/>
              <a:ea typeface="Tahoma"/>
              <a:cs typeface="Tahoma"/>
              <a:sym typeface="Tahoma"/>
            </a:endParaRPr>
          </a:p>
        </p:txBody>
      </p:sp>
      <p:sp>
        <p:nvSpPr>
          <p:cNvPr id="75" name="Google Shape;179;p4">
            <a:extLst>
              <a:ext uri="{FF2B5EF4-FFF2-40B4-BE49-F238E27FC236}">
                <a16:creationId xmlns:a16="http://schemas.microsoft.com/office/drawing/2014/main" id="{92A52626-1900-8ABF-6074-C126884797DB}"/>
              </a:ext>
            </a:extLst>
          </p:cNvPr>
          <p:cNvSpPr txBox="1"/>
          <p:nvPr/>
        </p:nvSpPr>
        <p:spPr>
          <a:xfrm>
            <a:off x="14891421" y="9834773"/>
            <a:ext cx="668968"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i="0" u="none" strike="noStrike" cap="none" dirty="0">
                <a:solidFill>
                  <a:schemeClr val="dk1"/>
                </a:solidFill>
                <a:latin typeface="Tahoma"/>
                <a:ea typeface="Tahoma"/>
                <a:cs typeface="Tahoma"/>
                <a:sym typeface="Tahoma"/>
              </a:rPr>
              <a:t>4°C</a:t>
            </a:r>
            <a:endParaRPr sz="2000" b="1" i="0" u="none" strike="noStrike" cap="none" dirty="0">
              <a:solidFill>
                <a:schemeClr val="dk1"/>
              </a:solidFill>
              <a:latin typeface="Tahoma"/>
              <a:ea typeface="Tahoma"/>
              <a:cs typeface="Tahoma"/>
              <a:sym typeface="Tahoma"/>
            </a:endParaRPr>
          </a:p>
        </p:txBody>
      </p:sp>
      <p:pic>
        <p:nvPicPr>
          <p:cNvPr id="76" name="Google Shape;181;p4">
            <a:extLst>
              <a:ext uri="{FF2B5EF4-FFF2-40B4-BE49-F238E27FC236}">
                <a16:creationId xmlns:a16="http://schemas.microsoft.com/office/drawing/2014/main" id="{3549C7FF-2C10-A151-5C12-6E2ADFECD0A9}"/>
              </a:ext>
            </a:extLst>
          </p:cNvPr>
          <p:cNvPicPr preferRelativeResize="0"/>
          <p:nvPr/>
        </p:nvPicPr>
        <p:blipFill rotWithShape="1">
          <a:blip r:embed="rId11">
            <a:alphaModFix/>
          </a:blip>
          <a:srcRect l="38667" t="44075" r="48302" b="6674"/>
          <a:stretch/>
        </p:blipFill>
        <p:spPr>
          <a:xfrm>
            <a:off x="15822787" y="9560707"/>
            <a:ext cx="381864" cy="587178"/>
          </a:xfrm>
          <a:prstGeom prst="rect">
            <a:avLst/>
          </a:prstGeom>
          <a:noFill/>
          <a:ln>
            <a:noFill/>
          </a:ln>
        </p:spPr>
      </p:pic>
      <p:pic>
        <p:nvPicPr>
          <p:cNvPr id="81" name="Google Shape;184;p4">
            <a:extLst>
              <a:ext uri="{FF2B5EF4-FFF2-40B4-BE49-F238E27FC236}">
                <a16:creationId xmlns:a16="http://schemas.microsoft.com/office/drawing/2014/main" id="{34467D20-58FB-4543-B814-8B22A1737FCA}"/>
              </a:ext>
            </a:extLst>
          </p:cNvPr>
          <p:cNvPicPr preferRelativeResize="0"/>
          <p:nvPr/>
        </p:nvPicPr>
        <p:blipFill rotWithShape="1">
          <a:blip r:embed="rId12">
            <a:alphaModFix/>
          </a:blip>
          <a:srcRect l="38982" t="40776" r="48104" b="35806"/>
          <a:stretch/>
        </p:blipFill>
        <p:spPr>
          <a:xfrm>
            <a:off x="15890753" y="10603641"/>
            <a:ext cx="482040" cy="622801"/>
          </a:xfrm>
          <a:prstGeom prst="rect">
            <a:avLst/>
          </a:prstGeom>
          <a:noFill/>
          <a:ln>
            <a:noFill/>
          </a:ln>
        </p:spPr>
      </p:pic>
      <p:pic>
        <p:nvPicPr>
          <p:cNvPr id="82" name="Google Shape;120;p4" descr="Forma&#10;&#10;Descripción generada automáticamente">
            <a:extLst>
              <a:ext uri="{FF2B5EF4-FFF2-40B4-BE49-F238E27FC236}">
                <a16:creationId xmlns:a16="http://schemas.microsoft.com/office/drawing/2014/main" id="{A5509FE3-0BFF-F878-966F-BA96400970EE}"/>
              </a:ext>
            </a:extLst>
          </p:cNvPr>
          <p:cNvPicPr preferRelativeResize="0"/>
          <p:nvPr/>
        </p:nvPicPr>
        <p:blipFill rotWithShape="1">
          <a:blip r:embed="rId13">
            <a:alphaModFix/>
          </a:blip>
          <a:srcRect/>
          <a:stretch/>
        </p:blipFill>
        <p:spPr>
          <a:xfrm>
            <a:off x="12873385" y="9496272"/>
            <a:ext cx="1735406" cy="1103731"/>
          </a:xfrm>
          <a:prstGeom prst="rect">
            <a:avLst/>
          </a:prstGeom>
          <a:noFill/>
          <a:ln>
            <a:noFill/>
          </a:ln>
        </p:spPr>
      </p:pic>
      <p:cxnSp>
        <p:nvCxnSpPr>
          <p:cNvPr id="2" name="Straight Arrow Connector 161">
            <a:extLst>
              <a:ext uri="{FF2B5EF4-FFF2-40B4-BE49-F238E27FC236}">
                <a16:creationId xmlns:a16="http://schemas.microsoft.com/office/drawing/2014/main" id="{52A27D22-B0F3-DEA3-180C-B2C65DD05C81}"/>
              </a:ext>
            </a:extLst>
          </p:cNvPr>
          <p:cNvCxnSpPr>
            <a:cxnSpLocks/>
          </p:cNvCxnSpPr>
          <p:nvPr/>
        </p:nvCxnSpPr>
        <p:spPr>
          <a:xfrm flipV="1">
            <a:off x="14963653" y="10406860"/>
            <a:ext cx="1138237" cy="20638"/>
          </a:xfrm>
          <a:prstGeom prst="straightConnector1">
            <a:avLst/>
          </a:prstGeom>
          <a:ln w="165100" cap="rnd">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161">
            <a:extLst>
              <a:ext uri="{FF2B5EF4-FFF2-40B4-BE49-F238E27FC236}">
                <a16:creationId xmlns:a16="http://schemas.microsoft.com/office/drawing/2014/main" id="{633CB04A-7B3A-54AC-7832-F9603D5F2D52}"/>
              </a:ext>
            </a:extLst>
          </p:cNvPr>
          <p:cNvCxnSpPr>
            <a:cxnSpLocks/>
          </p:cNvCxnSpPr>
          <p:nvPr/>
        </p:nvCxnSpPr>
        <p:spPr>
          <a:xfrm flipV="1">
            <a:off x="11367171" y="10361447"/>
            <a:ext cx="1138237" cy="20638"/>
          </a:xfrm>
          <a:prstGeom prst="straightConnector1">
            <a:avLst/>
          </a:prstGeom>
          <a:ln w="165100" cap="rnd">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6" name="Google Shape;184;p4">
            <a:extLst>
              <a:ext uri="{FF2B5EF4-FFF2-40B4-BE49-F238E27FC236}">
                <a16:creationId xmlns:a16="http://schemas.microsoft.com/office/drawing/2014/main" id="{5CEF6590-77CD-BF5E-EAA4-561671F9146E}"/>
              </a:ext>
            </a:extLst>
          </p:cNvPr>
          <p:cNvPicPr preferRelativeResize="0"/>
          <p:nvPr/>
        </p:nvPicPr>
        <p:blipFill rotWithShape="1">
          <a:blip r:embed="rId12">
            <a:alphaModFix/>
          </a:blip>
          <a:srcRect l="38982" t="40776" r="48104" b="35806"/>
          <a:stretch/>
        </p:blipFill>
        <p:spPr>
          <a:xfrm>
            <a:off x="12235840" y="10688518"/>
            <a:ext cx="482040" cy="622801"/>
          </a:xfrm>
          <a:prstGeom prst="rect">
            <a:avLst/>
          </a:prstGeom>
          <a:noFill/>
          <a:ln>
            <a:noFill/>
          </a:ln>
        </p:spPr>
      </p:pic>
      <p:sp>
        <p:nvSpPr>
          <p:cNvPr id="9" name="Equals 111">
            <a:extLst>
              <a:ext uri="{FF2B5EF4-FFF2-40B4-BE49-F238E27FC236}">
                <a16:creationId xmlns:a16="http://schemas.microsoft.com/office/drawing/2014/main" id="{C51A3152-F8D9-3CAA-06C7-80DB160B5024}"/>
              </a:ext>
            </a:extLst>
          </p:cNvPr>
          <p:cNvSpPr/>
          <p:nvPr/>
        </p:nvSpPr>
        <p:spPr>
          <a:xfrm>
            <a:off x="16517505" y="10064459"/>
            <a:ext cx="727075" cy="708025"/>
          </a:xfrm>
          <a:prstGeom prst="mathEqual">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a:solidFill>
                <a:schemeClr val="tx1"/>
              </a:solidFill>
            </a:endParaRPr>
          </a:p>
        </p:txBody>
      </p:sp>
      <p:sp>
        <p:nvSpPr>
          <p:cNvPr id="21" name="TextBox 40">
            <a:extLst>
              <a:ext uri="{FF2B5EF4-FFF2-40B4-BE49-F238E27FC236}">
                <a16:creationId xmlns:a16="http://schemas.microsoft.com/office/drawing/2014/main" id="{526503E4-37FD-A687-1C25-CA04D7CBD6A3}"/>
              </a:ext>
            </a:extLst>
          </p:cNvPr>
          <p:cNvSpPr txBox="1">
            <a:spLocks noChangeArrowheads="1"/>
          </p:cNvSpPr>
          <p:nvPr/>
        </p:nvSpPr>
        <p:spPr bwMode="auto">
          <a:xfrm>
            <a:off x="16165390" y="10771342"/>
            <a:ext cx="3659188" cy="1015663"/>
          </a:xfrm>
          <a:prstGeom prst="rect">
            <a:avLst/>
          </a:prstGeom>
          <a:noFill/>
          <a:ln w="9525">
            <a:no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AR" altLang="es-AR" sz="2000" b="1" dirty="0">
                <a:solidFill>
                  <a:schemeClr val="bg1"/>
                </a:solidFill>
                <a:latin typeface="Tahoma" panose="020B0604030504040204" pitchFamily="34" charset="0"/>
                <a:cs typeface="Tahoma" panose="020B0604030504040204" pitchFamily="34" charset="0"/>
              </a:rPr>
              <a:t>AMYLOID</a:t>
            </a:r>
          </a:p>
          <a:p>
            <a:pPr algn="ctr" eaLnBrk="1" hangingPunct="1"/>
            <a:r>
              <a:rPr lang="es-AR" altLang="es-AR" sz="2000" b="1" dirty="0">
                <a:solidFill>
                  <a:schemeClr val="bg1"/>
                </a:solidFill>
                <a:latin typeface="Tahoma" panose="020B0604030504040204" pitchFamily="34" charset="0"/>
                <a:cs typeface="Tahoma" panose="020B0604030504040204" pitchFamily="34" charset="0"/>
              </a:rPr>
              <a:t> AGGREGATE</a:t>
            </a:r>
          </a:p>
          <a:p>
            <a:pPr algn="ctr" eaLnBrk="1" hangingPunct="1"/>
            <a:r>
              <a:rPr lang="es-AR" altLang="es-AR" sz="2000" b="1" dirty="0">
                <a:solidFill>
                  <a:schemeClr val="bg1"/>
                </a:solidFill>
                <a:latin typeface="Tahoma" panose="020B0604030504040204" pitchFamily="34" charset="0"/>
                <a:cs typeface="Tahoma" panose="020B0604030504040204" pitchFamily="34" charset="0"/>
              </a:rPr>
              <a:t>  SOLUTION</a:t>
            </a:r>
            <a:endParaRPr lang="es-AR" altLang="es-AR" sz="2000" b="1" i="1" dirty="0">
              <a:solidFill>
                <a:schemeClr val="bg1"/>
              </a:solidFill>
              <a:latin typeface="Tahoma" panose="020B0604030504040204" pitchFamily="34" charset="0"/>
              <a:cs typeface="Tahoma" panose="020B0604030504040204" pitchFamily="34" charset="0"/>
            </a:endParaRPr>
          </a:p>
        </p:txBody>
      </p:sp>
      <p:sp>
        <p:nvSpPr>
          <p:cNvPr id="30" name="Google Shape;159;p4">
            <a:extLst>
              <a:ext uri="{FF2B5EF4-FFF2-40B4-BE49-F238E27FC236}">
                <a16:creationId xmlns:a16="http://schemas.microsoft.com/office/drawing/2014/main" id="{6189D185-2F85-E3E6-260E-7CE4D4E89260}"/>
              </a:ext>
            </a:extLst>
          </p:cNvPr>
          <p:cNvSpPr/>
          <p:nvPr/>
        </p:nvSpPr>
        <p:spPr>
          <a:xfrm>
            <a:off x="19763344" y="10162948"/>
            <a:ext cx="1122261" cy="535739"/>
          </a:xfrm>
          <a:prstGeom prst="flowChartMagneticDisk">
            <a:avLst/>
          </a:prstGeom>
          <a:solidFill>
            <a:srgbClr val="002060"/>
          </a:solidFill>
          <a:ln w="22225"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TextBox 285">
            <a:extLst>
              <a:ext uri="{FF2B5EF4-FFF2-40B4-BE49-F238E27FC236}">
                <a16:creationId xmlns:a16="http://schemas.microsoft.com/office/drawing/2014/main" id="{C1540F99-2C83-D020-DC8C-18E0B97B0365}"/>
              </a:ext>
            </a:extLst>
          </p:cNvPr>
          <p:cNvSpPr txBox="1">
            <a:spLocks noChangeArrowheads="1"/>
          </p:cNvSpPr>
          <p:nvPr/>
        </p:nvSpPr>
        <p:spPr bwMode="auto">
          <a:xfrm>
            <a:off x="19567252" y="10867666"/>
            <a:ext cx="16241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MX" altLang="es-AR" sz="2000" b="1" dirty="0">
                <a:solidFill>
                  <a:schemeClr val="bg1"/>
                </a:solidFill>
                <a:latin typeface="Tahoma" panose="020B0604030504040204" pitchFamily="34" charset="0"/>
                <a:cs typeface="Tahoma" panose="020B0604030504040204" pitchFamily="34" charset="0"/>
              </a:rPr>
              <a:t>UNCOATED</a:t>
            </a:r>
          </a:p>
          <a:p>
            <a:pPr algn="ctr" eaLnBrk="1" hangingPunct="1"/>
            <a:r>
              <a:rPr lang="es-MX" altLang="es-AR" sz="2000" b="1" dirty="0">
                <a:solidFill>
                  <a:schemeClr val="bg1"/>
                </a:solidFill>
                <a:latin typeface="Tahoma" panose="020B0604030504040204" pitchFamily="34" charset="0"/>
                <a:cs typeface="Tahoma" panose="020B0604030504040204" pitchFamily="34" charset="0"/>
              </a:rPr>
              <a:t>SAMPLES</a:t>
            </a:r>
            <a:endParaRPr lang="es-AR" altLang="es-AR" sz="2000" b="1" dirty="0">
              <a:solidFill>
                <a:schemeClr val="bg1"/>
              </a:solidFill>
              <a:latin typeface="Tahoma" panose="020B0604030504040204" pitchFamily="34" charset="0"/>
              <a:cs typeface="Tahoma" panose="020B0604030504040204" pitchFamily="34" charset="0"/>
            </a:endParaRPr>
          </a:p>
        </p:txBody>
      </p:sp>
      <p:pic>
        <p:nvPicPr>
          <p:cNvPr id="32" name="Google Shape;134;p4" descr="A white box with a glass door&#10;&#10;Description automatically generated">
            <a:extLst>
              <a:ext uri="{FF2B5EF4-FFF2-40B4-BE49-F238E27FC236}">
                <a16:creationId xmlns:a16="http://schemas.microsoft.com/office/drawing/2014/main" id="{4C9883CD-4695-B5FF-855D-FEDCA1E69F12}"/>
              </a:ext>
            </a:extLst>
          </p:cNvPr>
          <p:cNvPicPr preferRelativeResize="0"/>
          <p:nvPr/>
        </p:nvPicPr>
        <p:blipFill rotWithShape="1">
          <a:blip r:embed="rId14">
            <a:alphaModFix/>
          </a:blip>
          <a:srcRect l="35721" t="24178" r="35999" b="31025"/>
          <a:stretch/>
        </p:blipFill>
        <p:spPr>
          <a:xfrm>
            <a:off x="18251774" y="14516866"/>
            <a:ext cx="1867996" cy="1714640"/>
          </a:xfrm>
          <a:prstGeom prst="rect">
            <a:avLst/>
          </a:prstGeom>
          <a:noFill/>
          <a:ln>
            <a:noFill/>
          </a:ln>
        </p:spPr>
      </p:pic>
      <p:pic>
        <p:nvPicPr>
          <p:cNvPr id="38" name="Picture 282" descr="A white circle with blue dots&#10;&#10;Description automatically generated with medium confidence">
            <a:extLst>
              <a:ext uri="{FF2B5EF4-FFF2-40B4-BE49-F238E27FC236}">
                <a16:creationId xmlns:a16="http://schemas.microsoft.com/office/drawing/2014/main" id="{0AB8A4AA-6A26-DDD9-E652-07F2FF87D38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36713" t="28377" r="34866" b="43706"/>
          <a:stretch>
            <a:fillRect/>
          </a:stretch>
        </p:blipFill>
        <p:spPr bwMode="auto">
          <a:xfrm>
            <a:off x="18260075" y="12482764"/>
            <a:ext cx="2051309" cy="113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Abrir llave 42">
            <a:extLst>
              <a:ext uri="{FF2B5EF4-FFF2-40B4-BE49-F238E27FC236}">
                <a16:creationId xmlns:a16="http://schemas.microsoft.com/office/drawing/2014/main" id="{1EB7C594-F4FB-E550-7FF4-C8D58668F4F8}"/>
              </a:ext>
            </a:extLst>
          </p:cNvPr>
          <p:cNvSpPr/>
          <p:nvPr/>
        </p:nvSpPr>
        <p:spPr>
          <a:xfrm rot="16200000">
            <a:off x="19036685" y="11413791"/>
            <a:ext cx="597835" cy="1472354"/>
          </a:xfrm>
          <a:prstGeom prst="leftBrac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dirty="0"/>
          </a:p>
        </p:txBody>
      </p:sp>
      <p:sp>
        <p:nvSpPr>
          <p:cNvPr id="51" name="Equals 111">
            <a:extLst>
              <a:ext uri="{FF2B5EF4-FFF2-40B4-BE49-F238E27FC236}">
                <a16:creationId xmlns:a16="http://schemas.microsoft.com/office/drawing/2014/main" id="{5C1D0738-3013-DEAC-59F3-1B29B957307A}"/>
              </a:ext>
            </a:extLst>
          </p:cNvPr>
          <p:cNvSpPr/>
          <p:nvPr/>
        </p:nvSpPr>
        <p:spPr>
          <a:xfrm>
            <a:off x="20067875" y="14661862"/>
            <a:ext cx="727075" cy="708025"/>
          </a:xfrm>
          <a:prstGeom prst="mathEqual">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a:solidFill>
                <a:schemeClr val="tx1"/>
              </a:solidFill>
            </a:endParaRPr>
          </a:p>
        </p:txBody>
      </p:sp>
      <p:pic>
        <p:nvPicPr>
          <p:cNvPr id="53" name="Google Shape;156;p4">
            <a:extLst>
              <a:ext uri="{FF2B5EF4-FFF2-40B4-BE49-F238E27FC236}">
                <a16:creationId xmlns:a16="http://schemas.microsoft.com/office/drawing/2014/main" id="{A6B405DF-179C-27CD-BBCE-4BD0A60D1618}"/>
              </a:ext>
            </a:extLst>
          </p:cNvPr>
          <p:cNvPicPr preferRelativeResize="0"/>
          <p:nvPr/>
        </p:nvPicPr>
        <p:blipFill rotWithShape="1">
          <a:blip r:embed="rId16">
            <a:alphaModFix/>
          </a:blip>
          <a:srcRect l="40639" t="33919" r="53230" b="58347"/>
          <a:stretch/>
        </p:blipFill>
        <p:spPr>
          <a:xfrm>
            <a:off x="21045106" y="14008466"/>
            <a:ext cx="1894139" cy="1146175"/>
          </a:xfrm>
          <a:prstGeom prst="rect">
            <a:avLst/>
          </a:prstGeom>
          <a:noFill/>
          <a:ln>
            <a:noFill/>
          </a:ln>
        </p:spPr>
      </p:pic>
      <p:sp>
        <p:nvSpPr>
          <p:cNvPr id="54" name="Google Shape;159;p4">
            <a:extLst>
              <a:ext uri="{FF2B5EF4-FFF2-40B4-BE49-F238E27FC236}">
                <a16:creationId xmlns:a16="http://schemas.microsoft.com/office/drawing/2014/main" id="{763F901A-AE65-9616-41C7-1D5A5DA392CE}"/>
              </a:ext>
            </a:extLst>
          </p:cNvPr>
          <p:cNvSpPr/>
          <p:nvPr/>
        </p:nvSpPr>
        <p:spPr>
          <a:xfrm>
            <a:off x="21382403" y="14316531"/>
            <a:ext cx="1122261" cy="535739"/>
          </a:xfrm>
          <a:prstGeom prst="flowChartMagneticDisk">
            <a:avLst/>
          </a:prstGeom>
          <a:solidFill>
            <a:srgbClr val="002060"/>
          </a:solidFill>
          <a:ln w="22225"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TextBox 100">
            <a:extLst>
              <a:ext uri="{FF2B5EF4-FFF2-40B4-BE49-F238E27FC236}">
                <a16:creationId xmlns:a16="http://schemas.microsoft.com/office/drawing/2014/main" id="{3943D670-C7D4-7A03-9D66-FF13E51C28D0}"/>
              </a:ext>
            </a:extLst>
          </p:cNvPr>
          <p:cNvSpPr txBox="1">
            <a:spLocks noChangeArrowheads="1"/>
          </p:cNvSpPr>
          <p:nvPr/>
        </p:nvSpPr>
        <p:spPr bwMode="auto">
          <a:xfrm>
            <a:off x="20431412" y="15422379"/>
            <a:ext cx="34431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MX" altLang="es-AR" b="1" dirty="0">
                <a:solidFill>
                  <a:schemeClr val="bg1"/>
                </a:solidFill>
                <a:latin typeface="Tahoma" panose="020B0604030504040204" pitchFamily="34" charset="0"/>
                <a:cs typeface="Tahoma" panose="020B0604030504040204" pitchFamily="34" charset="0"/>
              </a:rPr>
              <a:t>AGGREGATES- COATED SAMPLES</a:t>
            </a:r>
          </a:p>
          <a:p>
            <a:pPr algn="ctr" eaLnBrk="1" hangingPunct="1"/>
            <a:endParaRPr lang="es-AR" altLang="es-AR" b="1" dirty="0">
              <a:solidFill>
                <a:schemeClr val="bg1"/>
              </a:solidFill>
              <a:latin typeface="Tahoma" panose="020B0604030504040204" pitchFamily="34" charset="0"/>
              <a:cs typeface="Tahoma" panose="020B0604030504040204" pitchFamily="34" charset="0"/>
            </a:endParaRPr>
          </a:p>
        </p:txBody>
      </p:sp>
      <p:sp>
        <p:nvSpPr>
          <p:cNvPr id="56" name="Abrir llave 55">
            <a:extLst>
              <a:ext uri="{FF2B5EF4-FFF2-40B4-BE49-F238E27FC236}">
                <a16:creationId xmlns:a16="http://schemas.microsoft.com/office/drawing/2014/main" id="{5300E4CA-E34D-01BF-54D6-6525844C8FA0}"/>
              </a:ext>
            </a:extLst>
          </p:cNvPr>
          <p:cNvSpPr/>
          <p:nvPr/>
        </p:nvSpPr>
        <p:spPr>
          <a:xfrm>
            <a:off x="22959811" y="13675461"/>
            <a:ext cx="390149" cy="1672975"/>
          </a:xfrm>
          <a:prstGeom prst="leftBrace">
            <a:avLst/>
          </a:prstGeom>
          <a:noFill/>
          <a:ln w="889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dirty="0">
              <a:solidFill>
                <a:schemeClr val="accent6">
                  <a:lumMod val="75000"/>
                </a:schemeClr>
              </a:solidFill>
            </a:endParaRPr>
          </a:p>
        </p:txBody>
      </p:sp>
      <p:pic>
        <p:nvPicPr>
          <p:cNvPr id="57" name="Google Shape;156;p4">
            <a:extLst>
              <a:ext uri="{FF2B5EF4-FFF2-40B4-BE49-F238E27FC236}">
                <a16:creationId xmlns:a16="http://schemas.microsoft.com/office/drawing/2014/main" id="{EEFDEE5E-B275-4D00-E02A-FF20B2C2CC79}"/>
              </a:ext>
            </a:extLst>
          </p:cNvPr>
          <p:cNvPicPr preferRelativeResize="0"/>
          <p:nvPr/>
        </p:nvPicPr>
        <p:blipFill rotWithShape="1">
          <a:blip r:embed="rId16">
            <a:alphaModFix/>
          </a:blip>
          <a:srcRect l="40639" t="33919" r="53230" b="58347"/>
          <a:stretch/>
        </p:blipFill>
        <p:spPr>
          <a:xfrm>
            <a:off x="23665345" y="13388285"/>
            <a:ext cx="855587" cy="573022"/>
          </a:xfrm>
          <a:prstGeom prst="rect">
            <a:avLst/>
          </a:prstGeom>
          <a:noFill/>
          <a:ln>
            <a:noFill/>
          </a:ln>
        </p:spPr>
      </p:pic>
      <p:sp>
        <p:nvSpPr>
          <p:cNvPr id="58" name="Google Shape;159;p4">
            <a:extLst>
              <a:ext uri="{FF2B5EF4-FFF2-40B4-BE49-F238E27FC236}">
                <a16:creationId xmlns:a16="http://schemas.microsoft.com/office/drawing/2014/main" id="{A59F0584-B1F6-36FF-8845-5C78161C4E92}"/>
              </a:ext>
            </a:extLst>
          </p:cNvPr>
          <p:cNvSpPr/>
          <p:nvPr/>
        </p:nvSpPr>
        <p:spPr>
          <a:xfrm>
            <a:off x="23850463" y="13550175"/>
            <a:ext cx="507861" cy="267067"/>
          </a:xfrm>
          <a:prstGeom prst="flowChartMagneticDisk">
            <a:avLst/>
          </a:prstGeom>
          <a:solidFill>
            <a:srgbClr val="002060"/>
          </a:solidFill>
          <a:ln w="22225"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 name="CuadroTexto 59">
            <a:extLst>
              <a:ext uri="{FF2B5EF4-FFF2-40B4-BE49-F238E27FC236}">
                <a16:creationId xmlns:a16="http://schemas.microsoft.com/office/drawing/2014/main" id="{DFF597A0-0476-3060-70BF-136EDF25190B}"/>
              </a:ext>
            </a:extLst>
          </p:cNvPr>
          <p:cNvSpPr txBox="1"/>
          <p:nvPr/>
        </p:nvSpPr>
        <p:spPr>
          <a:xfrm>
            <a:off x="24650723" y="13271567"/>
            <a:ext cx="490840" cy="830997"/>
          </a:xfrm>
          <a:prstGeom prst="rect">
            <a:avLst/>
          </a:prstGeom>
          <a:noFill/>
        </p:spPr>
        <p:txBody>
          <a:bodyPr wrap="none" rtlCol="0">
            <a:spAutoFit/>
          </a:bodyPr>
          <a:lstStyle/>
          <a:p>
            <a:r>
              <a:rPr lang="es-MX" sz="4800" dirty="0">
                <a:solidFill>
                  <a:schemeClr val="accent1">
                    <a:lumMod val="75000"/>
                  </a:schemeClr>
                </a:solidFill>
              </a:rPr>
              <a:t>+</a:t>
            </a:r>
            <a:endParaRPr lang="es-AR" sz="4800" dirty="0">
              <a:solidFill>
                <a:schemeClr val="accent1">
                  <a:lumMod val="75000"/>
                </a:schemeClr>
              </a:solidFill>
            </a:endParaRPr>
          </a:p>
        </p:txBody>
      </p:sp>
      <p:pic>
        <p:nvPicPr>
          <p:cNvPr id="62" name="Google Shape;164;p4">
            <a:extLst>
              <a:ext uri="{FF2B5EF4-FFF2-40B4-BE49-F238E27FC236}">
                <a16:creationId xmlns:a16="http://schemas.microsoft.com/office/drawing/2014/main" id="{3B9A7A80-EEB6-B797-E69D-9AE4AAA1A9EC}"/>
              </a:ext>
            </a:extLst>
          </p:cNvPr>
          <p:cNvPicPr preferRelativeResize="0"/>
          <p:nvPr/>
        </p:nvPicPr>
        <p:blipFill rotWithShape="1">
          <a:blip r:embed="rId17">
            <a:alphaModFix/>
          </a:blip>
          <a:srcRect l="39050" t="40995" r="48646" b="37114"/>
          <a:stretch/>
        </p:blipFill>
        <p:spPr>
          <a:xfrm>
            <a:off x="25361731" y="13294536"/>
            <a:ext cx="704336" cy="699144"/>
          </a:xfrm>
          <a:prstGeom prst="rect">
            <a:avLst/>
          </a:prstGeom>
          <a:noFill/>
          <a:ln>
            <a:noFill/>
          </a:ln>
        </p:spPr>
      </p:pic>
      <p:pic>
        <p:nvPicPr>
          <p:cNvPr id="84" name="Google Shape;189;p4">
            <a:extLst>
              <a:ext uri="{FF2B5EF4-FFF2-40B4-BE49-F238E27FC236}">
                <a16:creationId xmlns:a16="http://schemas.microsoft.com/office/drawing/2014/main" id="{C6C63C1C-C7EA-CF86-A268-007304E0F6E0}"/>
              </a:ext>
            </a:extLst>
          </p:cNvPr>
          <p:cNvPicPr preferRelativeResize="0"/>
          <p:nvPr/>
        </p:nvPicPr>
        <p:blipFill rotWithShape="1">
          <a:blip r:embed="rId18">
            <a:alphaModFix/>
          </a:blip>
          <a:srcRect l="39296" t="44728" r="48384" b="36504"/>
          <a:stretch/>
        </p:blipFill>
        <p:spPr>
          <a:xfrm>
            <a:off x="28751000" y="14331137"/>
            <a:ext cx="786993" cy="853608"/>
          </a:xfrm>
          <a:prstGeom prst="rect">
            <a:avLst/>
          </a:prstGeom>
          <a:noFill/>
          <a:ln>
            <a:noFill/>
          </a:ln>
        </p:spPr>
      </p:pic>
      <p:sp>
        <p:nvSpPr>
          <p:cNvPr id="92" name="Google Shape;159;p4">
            <a:extLst>
              <a:ext uri="{FF2B5EF4-FFF2-40B4-BE49-F238E27FC236}">
                <a16:creationId xmlns:a16="http://schemas.microsoft.com/office/drawing/2014/main" id="{FD71DB72-30D1-1EBB-34AF-CCE7B0277B38}"/>
              </a:ext>
            </a:extLst>
          </p:cNvPr>
          <p:cNvSpPr/>
          <p:nvPr/>
        </p:nvSpPr>
        <p:spPr>
          <a:xfrm>
            <a:off x="23857690" y="12169406"/>
            <a:ext cx="507861" cy="267067"/>
          </a:xfrm>
          <a:prstGeom prst="flowChartMagneticDisk">
            <a:avLst/>
          </a:prstGeom>
          <a:solidFill>
            <a:srgbClr val="002060"/>
          </a:solidFill>
          <a:ln w="22225"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5" name="Google Shape;137;p4">
            <a:extLst>
              <a:ext uri="{FF2B5EF4-FFF2-40B4-BE49-F238E27FC236}">
                <a16:creationId xmlns:a16="http://schemas.microsoft.com/office/drawing/2014/main" id="{8C93A4CA-A488-FB87-821C-640A46E58C0E}"/>
              </a:ext>
            </a:extLst>
          </p:cNvPr>
          <p:cNvPicPr preferRelativeResize="0"/>
          <p:nvPr/>
        </p:nvPicPr>
        <p:blipFill rotWithShape="1">
          <a:blip r:embed="rId19">
            <a:alphaModFix/>
          </a:blip>
          <a:srcRect l="35358" t="50627" r="13543" b="12100"/>
          <a:stretch/>
        </p:blipFill>
        <p:spPr>
          <a:xfrm>
            <a:off x="28580674" y="13109953"/>
            <a:ext cx="1208881" cy="624312"/>
          </a:xfrm>
          <a:prstGeom prst="rect">
            <a:avLst/>
          </a:prstGeom>
          <a:noFill/>
          <a:ln>
            <a:noFill/>
          </a:ln>
        </p:spPr>
      </p:pic>
      <p:pic>
        <p:nvPicPr>
          <p:cNvPr id="96" name="Gráfico 95" descr="Marca de insignia1 con relleno sólido">
            <a:extLst>
              <a:ext uri="{FF2B5EF4-FFF2-40B4-BE49-F238E27FC236}">
                <a16:creationId xmlns:a16="http://schemas.microsoft.com/office/drawing/2014/main" id="{1ECCCA2F-7B23-629C-24E8-265F581D6E6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8916237" y="15261964"/>
            <a:ext cx="456520" cy="456520"/>
          </a:xfrm>
          <a:prstGeom prst="rect">
            <a:avLst/>
          </a:prstGeom>
        </p:spPr>
      </p:pic>
      <p:pic>
        <p:nvPicPr>
          <p:cNvPr id="97" name="Gráfico 96" descr="Casilla cruzada con relleno sólido">
            <a:extLst>
              <a:ext uri="{FF2B5EF4-FFF2-40B4-BE49-F238E27FC236}">
                <a16:creationId xmlns:a16="http://schemas.microsoft.com/office/drawing/2014/main" id="{DC4492FD-A426-D562-BD08-15FE1DBFD8B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8994093" y="13797878"/>
            <a:ext cx="540000" cy="540000"/>
          </a:xfrm>
          <a:prstGeom prst="rect">
            <a:avLst/>
          </a:prstGeom>
        </p:spPr>
      </p:pic>
      <p:pic>
        <p:nvPicPr>
          <p:cNvPr id="99" name="Google Shape;156;p4">
            <a:extLst>
              <a:ext uri="{FF2B5EF4-FFF2-40B4-BE49-F238E27FC236}">
                <a16:creationId xmlns:a16="http://schemas.microsoft.com/office/drawing/2014/main" id="{E4701A80-6F54-70F7-D5A7-F1A861ED60F7}"/>
              </a:ext>
            </a:extLst>
          </p:cNvPr>
          <p:cNvPicPr preferRelativeResize="0"/>
          <p:nvPr/>
        </p:nvPicPr>
        <p:blipFill rotWithShape="1">
          <a:blip r:embed="rId16">
            <a:alphaModFix/>
          </a:blip>
          <a:srcRect l="40639" t="33919" r="53230" b="58347"/>
          <a:stretch/>
        </p:blipFill>
        <p:spPr>
          <a:xfrm>
            <a:off x="23620186" y="14969005"/>
            <a:ext cx="855587" cy="573022"/>
          </a:xfrm>
          <a:prstGeom prst="rect">
            <a:avLst/>
          </a:prstGeom>
          <a:noFill/>
          <a:ln>
            <a:noFill/>
          </a:ln>
        </p:spPr>
      </p:pic>
      <p:sp>
        <p:nvSpPr>
          <p:cNvPr id="100" name="Google Shape;159;p4">
            <a:extLst>
              <a:ext uri="{FF2B5EF4-FFF2-40B4-BE49-F238E27FC236}">
                <a16:creationId xmlns:a16="http://schemas.microsoft.com/office/drawing/2014/main" id="{C6A47E25-6A4F-EAC4-FBF5-EFD5D45B8408}"/>
              </a:ext>
            </a:extLst>
          </p:cNvPr>
          <p:cNvSpPr/>
          <p:nvPr/>
        </p:nvSpPr>
        <p:spPr>
          <a:xfrm>
            <a:off x="23836401" y="15128943"/>
            <a:ext cx="507861" cy="267067"/>
          </a:xfrm>
          <a:prstGeom prst="flowChartMagneticDisk">
            <a:avLst/>
          </a:prstGeom>
          <a:solidFill>
            <a:srgbClr val="002060"/>
          </a:solidFill>
          <a:ln w="22225"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08" name="Straight Arrow Connector 161">
            <a:extLst>
              <a:ext uri="{FF2B5EF4-FFF2-40B4-BE49-F238E27FC236}">
                <a16:creationId xmlns:a16="http://schemas.microsoft.com/office/drawing/2014/main" id="{4CD8E724-DAA0-7E24-3647-F5FC836F1AA2}"/>
              </a:ext>
            </a:extLst>
          </p:cNvPr>
          <p:cNvCxnSpPr>
            <a:cxnSpLocks/>
          </p:cNvCxnSpPr>
          <p:nvPr/>
        </p:nvCxnSpPr>
        <p:spPr>
          <a:xfrm>
            <a:off x="25252860" y="15191223"/>
            <a:ext cx="2376789" cy="0"/>
          </a:xfrm>
          <a:prstGeom prst="straightConnector1">
            <a:avLst/>
          </a:prstGeom>
          <a:ln w="101600" cap="rnd">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61">
            <a:extLst>
              <a:ext uri="{FF2B5EF4-FFF2-40B4-BE49-F238E27FC236}">
                <a16:creationId xmlns:a16="http://schemas.microsoft.com/office/drawing/2014/main" id="{E0E0E4AC-A217-F79B-1A0F-E6402D8CB51A}"/>
              </a:ext>
            </a:extLst>
          </p:cNvPr>
          <p:cNvCxnSpPr>
            <a:cxnSpLocks/>
          </p:cNvCxnSpPr>
          <p:nvPr/>
        </p:nvCxnSpPr>
        <p:spPr>
          <a:xfrm>
            <a:off x="25373343" y="12207392"/>
            <a:ext cx="2376789" cy="0"/>
          </a:xfrm>
          <a:prstGeom prst="straightConnector1">
            <a:avLst/>
          </a:prstGeom>
          <a:ln w="101600" cap="rnd">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114" name="Google Shape;137;p4">
            <a:extLst>
              <a:ext uri="{FF2B5EF4-FFF2-40B4-BE49-F238E27FC236}">
                <a16:creationId xmlns:a16="http://schemas.microsoft.com/office/drawing/2014/main" id="{63AF4D43-628E-2C9F-BAC1-E8AD8AF897E0}"/>
              </a:ext>
            </a:extLst>
          </p:cNvPr>
          <p:cNvPicPr preferRelativeResize="0"/>
          <p:nvPr/>
        </p:nvPicPr>
        <p:blipFill rotWithShape="1">
          <a:blip r:embed="rId19">
            <a:alphaModFix/>
          </a:blip>
          <a:srcRect l="35358" t="50627" r="13543" b="12100"/>
          <a:stretch/>
        </p:blipFill>
        <p:spPr>
          <a:xfrm>
            <a:off x="28540869" y="11763213"/>
            <a:ext cx="1208881" cy="624312"/>
          </a:xfrm>
          <a:prstGeom prst="rect">
            <a:avLst/>
          </a:prstGeom>
          <a:noFill/>
          <a:ln>
            <a:noFill/>
          </a:ln>
        </p:spPr>
      </p:pic>
      <p:pic>
        <p:nvPicPr>
          <p:cNvPr id="117" name="Gráfico 116" descr="Marca de insignia1 con relleno sólido">
            <a:extLst>
              <a:ext uri="{FF2B5EF4-FFF2-40B4-BE49-F238E27FC236}">
                <a16:creationId xmlns:a16="http://schemas.microsoft.com/office/drawing/2014/main" id="{4DE54E02-8787-C40D-FE8A-EFD14AD0283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9035833" y="12516413"/>
            <a:ext cx="456520" cy="456520"/>
          </a:xfrm>
          <a:prstGeom prst="rect">
            <a:avLst/>
          </a:prstGeom>
        </p:spPr>
      </p:pic>
      <p:pic>
        <p:nvPicPr>
          <p:cNvPr id="119" name="Google Shape;137;p4">
            <a:extLst>
              <a:ext uri="{FF2B5EF4-FFF2-40B4-BE49-F238E27FC236}">
                <a16:creationId xmlns:a16="http://schemas.microsoft.com/office/drawing/2014/main" id="{217BBEB8-B452-7C3A-D1AE-540D89FE2178}"/>
              </a:ext>
            </a:extLst>
          </p:cNvPr>
          <p:cNvPicPr preferRelativeResize="0"/>
          <p:nvPr/>
        </p:nvPicPr>
        <p:blipFill rotWithShape="1">
          <a:blip r:embed="rId19">
            <a:alphaModFix/>
          </a:blip>
          <a:srcRect l="35358" t="50627" r="13543" b="12100"/>
          <a:stretch/>
        </p:blipFill>
        <p:spPr>
          <a:xfrm>
            <a:off x="27504352" y="8131929"/>
            <a:ext cx="2138551" cy="954107"/>
          </a:xfrm>
          <a:prstGeom prst="rect">
            <a:avLst/>
          </a:prstGeom>
          <a:noFill/>
          <a:ln>
            <a:noFill/>
          </a:ln>
        </p:spPr>
      </p:pic>
      <p:pic>
        <p:nvPicPr>
          <p:cNvPr id="120" name="Google Shape;189;p4">
            <a:extLst>
              <a:ext uri="{FF2B5EF4-FFF2-40B4-BE49-F238E27FC236}">
                <a16:creationId xmlns:a16="http://schemas.microsoft.com/office/drawing/2014/main" id="{60C6E3DA-E0D6-C3E8-6B91-6715AA3E1F6D}"/>
              </a:ext>
            </a:extLst>
          </p:cNvPr>
          <p:cNvPicPr preferRelativeResize="0"/>
          <p:nvPr/>
        </p:nvPicPr>
        <p:blipFill rotWithShape="1">
          <a:blip r:embed="rId18">
            <a:alphaModFix/>
          </a:blip>
          <a:srcRect l="39296" t="44728" r="48384" b="36504"/>
          <a:stretch/>
        </p:blipFill>
        <p:spPr>
          <a:xfrm>
            <a:off x="25814766" y="7534596"/>
            <a:ext cx="1208880" cy="1534093"/>
          </a:xfrm>
          <a:prstGeom prst="rect">
            <a:avLst/>
          </a:prstGeom>
          <a:noFill/>
          <a:ln>
            <a:noFill/>
          </a:ln>
        </p:spPr>
      </p:pic>
      <p:sp>
        <p:nvSpPr>
          <p:cNvPr id="121" name="TextBox 285">
            <a:extLst>
              <a:ext uri="{FF2B5EF4-FFF2-40B4-BE49-F238E27FC236}">
                <a16:creationId xmlns:a16="http://schemas.microsoft.com/office/drawing/2014/main" id="{E9BC0DCF-C906-9CF4-EECF-AE9F0B7FA202}"/>
              </a:ext>
            </a:extLst>
          </p:cNvPr>
          <p:cNvSpPr txBox="1">
            <a:spLocks noChangeArrowheads="1"/>
          </p:cNvSpPr>
          <p:nvPr/>
        </p:nvSpPr>
        <p:spPr bwMode="auto">
          <a:xfrm>
            <a:off x="25735452" y="9286947"/>
            <a:ext cx="1133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ES" altLang="es-AR" b="1" dirty="0">
                <a:solidFill>
                  <a:schemeClr val="bg1"/>
                </a:solidFill>
                <a:latin typeface="Tahoma" panose="020B0604030504040204" pitchFamily="34" charset="0"/>
                <a:cs typeface="Tahoma" panose="020B0604030504040204" pitchFamily="34" charset="0"/>
              </a:rPr>
              <a:t>Hela Cel</a:t>
            </a:r>
            <a:endParaRPr lang="es-AR" altLang="es-AR" b="1" dirty="0">
              <a:solidFill>
                <a:schemeClr val="bg1"/>
              </a:solidFill>
              <a:latin typeface="Tahoma" panose="020B0604030504040204" pitchFamily="34" charset="0"/>
              <a:cs typeface="Tahoma" panose="020B0604030504040204" pitchFamily="34" charset="0"/>
            </a:endParaRPr>
          </a:p>
        </p:txBody>
      </p:sp>
      <p:sp>
        <p:nvSpPr>
          <p:cNvPr id="123" name="TextBox 285">
            <a:extLst>
              <a:ext uri="{FF2B5EF4-FFF2-40B4-BE49-F238E27FC236}">
                <a16:creationId xmlns:a16="http://schemas.microsoft.com/office/drawing/2014/main" id="{B1F28855-4025-110A-42F1-84A26601E9E1}"/>
              </a:ext>
            </a:extLst>
          </p:cNvPr>
          <p:cNvSpPr txBox="1">
            <a:spLocks noChangeArrowheads="1"/>
          </p:cNvSpPr>
          <p:nvPr/>
        </p:nvSpPr>
        <p:spPr bwMode="auto">
          <a:xfrm>
            <a:off x="27654017" y="9286820"/>
            <a:ext cx="1718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ES" altLang="es-AR" b="1" dirty="0" err="1">
                <a:solidFill>
                  <a:schemeClr val="bg1"/>
                </a:solidFill>
                <a:latin typeface="Tahoma" panose="020B0604030504040204" pitchFamily="34" charset="0"/>
                <a:cs typeface="Tahoma" panose="020B0604030504040204" pitchFamily="34" charset="0"/>
              </a:rPr>
              <a:t>Biofilm</a:t>
            </a:r>
            <a:r>
              <a:rPr lang="es-ES" altLang="es-AR" b="1" dirty="0">
                <a:solidFill>
                  <a:schemeClr val="bg1"/>
                </a:solidFill>
                <a:latin typeface="Tahoma" panose="020B0604030504040204" pitchFamily="34" charset="0"/>
                <a:cs typeface="Tahoma" panose="020B0604030504040204" pitchFamily="34" charset="0"/>
              </a:rPr>
              <a:t> </a:t>
            </a:r>
            <a:r>
              <a:rPr lang="es-ES" altLang="es-AR" b="1" dirty="0" err="1">
                <a:solidFill>
                  <a:schemeClr val="bg1"/>
                </a:solidFill>
                <a:latin typeface="Tahoma" panose="020B0604030504040204" pitchFamily="34" charset="0"/>
                <a:cs typeface="Tahoma" panose="020B0604030504040204" pitchFamily="34" charset="0"/>
              </a:rPr>
              <a:t>cycle</a:t>
            </a:r>
            <a:r>
              <a:rPr lang="es-ES" altLang="es-AR" b="1" dirty="0">
                <a:solidFill>
                  <a:schemeClr val="bg1"/>
                </a:solidFill>
                <a:latin typeface="Tahoma" panose="020B0604030504040204" pitchFamily="34" charset="0"/>
                <a:cs typeface="Tahoma" panose="020B0604030504040204" pitchFamily="34" charset="0"/>
              </a:rPr>
              <a:t> </a:t>
            </a:r>
            <a:endParaRPr lang="es-AR" altLang="es-AR" b="1" dirty="0">
              <a:solidFill>
                <a:schemeClr val="bg1"/>
              </a:solidFill>
              <a:latin typeface="Tahoma" panose="020B0604030504040204" pitchFamily="34" charset="0"/>
              <a:cs typeface="Tahoma" panose="020B0604030504040204" pitchFamily="34" charset="0"/>
            </a:endParaRPr>
          </a:p>
        </p:txBody>
      </p:sp>
      <p:pic>
        <p:nvPicPr>
          <p:cNvPr id="29" name="Google Shape;341;p14" descr="Imagen que contiene jugador, raqueta, corte, pelota&#10;&#10;Descripción generada automáticamente">
            <a:extLst>
              <a:ext uri="{FF2B5EF4-FFF2-40B4-BE49-F238E27FC236}">
                <a16:creationId xmlns:a16="http://schemas.microsoft.com/office/drawing/2014/main" id="{3E385863-6F76-0EEF-1267-B0E17B6582A0}"/>
              </a:ext>
            </a:extLst>
          </p:cNvPr>
          <p:cNvPicPr preferRelativeResize="0"/>
          <p:nvPr/>
        </p:nvPicPr>
        <p:blipFill rotWithShape="1">
          <a:blip r:embed="rId24">
            <a:alphaModFix/>
            <a:extLst>
              <a:ext uri="{BEBA8EAE-BF5A-486C-A8C5-ECC9F3942E4B}">
                <a14:imgProps xmlns:a14="http://schemas.microsoft.com/office/drawing/2010/main">
                  <a14:imgLayer r:embed="rId25">
                    <a14:imgEffect>
                      <a14:brightnessContrast bright="20000" contrast="-20000"/>
                    </a14:imgEffect>
                  </a14:imgLayer>
                </a14:imgProps>
              </a:ext>
            </a:extLst>
          </a:blip>
          <a:srcRect/>
          <a:stretch/>
        </p:blipFill>
        <p:spPr>
          <a:xfrm>
            <a:off x="13253521" y="34298277"/>
            <a:ext cx="2555790" cy="2544345"/>
          </a:xfrm>
          <a:prstGeom prst="rect">
            <a:avLst/>
          </a:prstGeom>
          <a:noFill/>
          <a:ln>
            <a:noFill/>
          </a:ln>
        </p:spPr>
      </p:pic>
      <p:pic>
        <p:nvPicPr>
          <p:cNvPr id="3138" name="Google Shape;352;p14">
            <a:extLst>
              <a:ext uri="{FF2B5EF4-FFF2-40B4-BE49-F238E27FC236}">
                <a16:creationId xmlns:a16="http://schemas.microsoft.com/office/drawing/2014/main" id="{CA0803CF-9B7E-4B32-F5DD-DDE521AF1105}"/>
              </a:ext>
            </a:extLst>
          </p:cNvPr>
          <p:cNvPicPr preferRelativeResize="0"/>
          <p:nvPr/>
        </p:nvPicPr>
        <p:blipFill>
          <a:blip r:embed="rId26">
            <a:alphaModFix/>
            <a:extLst>
              <a:ext uri="{BEBA8EAE-BF5A-486C-A8C5-ECC9F3942E4B}">
                <a14:imgProps xmlns:a14="http://schemas.microsoft.com/office/drawing/2010/main">
                  <a14:imgLayer r:embed="rId27">
                    <a14:imgEffect>
                      <a14:sharpenSoften amount="25000"/>
                    </a14:imgEffect>
                    <a14:imgEffect>
                      <a14:brightnessContrast bright="20000" contrast="-20000"/>
                    </a14:imgEffect>
                  </a14:imgLayer>
                </a14:imgProps>
              </a:ext>
            </a:extLst>
          </a:blip>
          <a:stretch>
            <a:fillRect/>
          </a:stretch>
        </p:blipFill>
        <p:spPr>
          <a:xfrm>
            <a:off x="15925644" y="34294924"/>
            <a:ext cx="2558675" cy="2544119"/>
          </a:xfrm>
          <a:prstGeom prst="rect">
            <a:avLst/>
          </a:prstGeom>
          <a:noFill/>
          <a:ln>
            <a:noFill/>
          </a:ln>
        </p:spPr>
      </p:pic>
      <p:pic>
        <p:nvPicPr>
          <p:cNvPr id="3140" name="Google Shape;351;p14">
            <a:extLst>
              <a:ext uri="{FF2B5EF4-FFF2-40B4-BE49-F238E27FC236}">
                <a16:creationId xmlns:a16="http://schemas.microsoft.com/office/drawing/2014/main" id="{8E1177D2-C710-504F-C606-567E2F4425D4}"/>
              </a:ext>
            </a:extLst>
          </p:cNvPr>
          <p:cNvPicPr preferRelativeResize="0"/>
          <p:nvPr/>
        </p:nvPicPr>
        <p:blipFill>
          <a:blip r:embed="rId28">
            <a:alphaModFix/>
            <a:extLst>
              <a:ext uri="{BEBA8EAE-BF5A-486C-A8C5-ECC9F3942E4B}">
                <a14:imgProps xmlns:a14="http://schemas.microsoft.com/office/drawing/2010/main">
                  <a14:imgLayer r:embed="rId29">
                    <a14:imgEffect>
                      <a14:sharpenSoften amount="25000"/>
                    </a14:imgEffect>
                    <a14:imgEffect>
                      <a14:brightnessContrast bright="40000" contrast="-40000"/>
                    </a14:imgEffect>
                  </a14:imgLayer>
                </a14:imgProps>
              </a:ext>
            </a:extLst>
          </a:blip>
          <a:stretch>
            <a:fillRect/>
          </a:stretch>
        </p:blipFill>
        <p:spPr>
          <a:xfrm>
            <a:off x="19452344" y="34330058"/>
            <a:ext cx="2598111" cy="2534586"/>
          </a:xfrm>
          <a:prstGeom prst="rect">
            <a:avLst/>
          </a:prstGeom>
          <a:noFill/>
          <a:ln>
            <a:noFill/>
          </a:ln>
        </p:spPr>
      </p:pic>
      <p:pic>
        <p:nvPicPr>
          <p:cNvPr id="3142" name="Google Shape;347;p14" descr="Imagen que contiene Patrón de fondo&#10;&#10;Descripción generada automáticamente">
            <a:extLst>
              <a:ext uri="{FF2B5EF4-FFF2-40B4-BE49-F238E27FC236}">
                <a16:creationId xmlns:a16="http://schemas.microsoft.com/office/drawing/2014/main" id="{18C11E71-DCE2-C5E8-D31E-326A1C8D0520}"/>
              </a:ext>
            </a:extLst>
          </p:cNvPr>
          <p:cNvPicPr preferRelativeResize="0"/>
          <p:nvPr/>
        </p:nvPicPr>
        <p:blipFill rotWithShape="1">
          <a:blip r:embed="rId30">
            <a:alphaModFix/>
            <a:extLst>
              <a:ext uri="{BEBA8EAE-BF5A-486C-A8C5-ECC9F3942E4B}">
                <a14:imgProps xmlns:a14="http://schemas.microsoft.com/office/drawing/2010/main">
                  <a14:imgLayer r:embed="rId31">
                    <a14:imgEffect>
                      <a14:brightnessContrast bright="20000" contrast="-40000"/>
                    </a14:imgEffect>
                  </a14:imgLayer>
                </a14:imgProps>
              </a:ext>
            </a:extLst>
          </a:blip>
          <a:srcRect/>
          <a:stretch/>
        </p:blipFill>
        <p:spPr>
          <a:xfrm>
            <a:off x="22205347" y="34366823"/>
            <a:ext cx="2610525" cy="2501810"/>
          </a:xfrm>
          <a:prstGeom prst="rect">
            <a:avLst/>
          </a:prstGeom>
          <a:noFill/>
          <a:ln>
            <a:noFill/>
          </a:ln>
        </p:spPr>
      </p:pic>
      <p:sp>
        <p:nvSpPr>
          <p:cNvPr id="3143" name="Rectangle 5">
            <a:extLst>
              <a:ext uri="{FF2B5EF4-FFF2-40B4-BE49-F238E27FC236}">
                <a16:creationId xmlns:a16="http://schemas.microsoft.com/office/drawing/2014/main" id="{13F6B5B2-A4C4-4505-A827-437D225903BD}"/>
              </a:ext>
            </a:extLst>
          </p:cNvPr>
          <p:cNvSpPr>
            <a:spLocks noChangeArrowheads="1"/>
          </p:cNvSpPr>
          <p:nvPr/>
        </p:nvSpPr>
        <p:spPr bwMode="auto">
          <a:xfrm>
            <a:off x="22286635" y="36430460"/>
            <a:ext cx="1327608" cy="369332"/>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n-US" b="1" dirty="0" err="1">
                <a:latin typeface="Tahoma" panose="020B0604030504040204" pitchFamily="34" charset="0"/>
                <a:ea typeface="Tahoma" panose="020B0604030504040204" pitchFamily="34" charset="0"/>
                <a:cs typeface="Tahoma" panose="020B0604030504040204" pitchFamily="34" charset="0"/>
              </a:rPr>
              <a:t>PVC+Film</a:t>
            </a:r>
            <a:endParaRPr lang="es-AR" altLang="es-AR" b="1" dirty="0">
              <a:latin typeface="Tahoma" panose="020B0604030504040204" pitchFamily="34" charset="0"/>
              <a:ea typeface="Tahoma" panose="020B0604030504040204" pitchFamily="34" charset="0"/>
              <a:cs typeface="Tahoma" panose="020B0604030504040204" pitchFamily="34" charset="0"/>
            </a:endParaRPr>
          </a:p>
        </p:txBody>
      </p:sp>
      <p:pic>
        <p:nvPicPr>
          <p:cNvPr id="3151" name="Imagen 3150" descr="Imagen que contiene Gráfico&#10;&#10;Descripción generada automáticamente">
            <a:extLst>
              <a:ext uri="{FF2B5EF4-FFF2-40B4-BE49-F238E27FC236}">
                <a16:creationId xmlns:a16="http://schemas.microsoft.com/office/drawing/2014/main" id="{0525B6C2-EBA5-5BCC-93CC-0BBB26486D1D}"/>
              </a:ext>
            </a:extLst>
          </p:cNvPr>
          <p:cNvPicPr>
            <a:picLocks noChangeAspect="1"/>
          </p:cNvPicPr>
          <p:nvPr/>
        </p:nvPicPr>
        <p:blipFill>
          <a:blip r:embed="rId32">
            <a:extLst>
              <a:ext uri="{28A0092B-C50C-407E-A947-70E740481C1C}">
                <a14:useLocalDpi xmlns:a14="http://schemas.microsoft.com/office/drawing/2010/main" val="0"/>
              </a:ext>
            </a:extLst>
          </a:blip>
          <a:srcRect r="3518"/>
          <a:stretch/>
        </p:blipFill>
        <p:spPr>
          <a:xfrm>
            <a:off x="21742458" y="18450048"/>
            <a:ext cx="3819565" cy="3460256"/>
          </a:xfrm>
          <a:prstGeom prst="rect">
            <a:avLst/>
          </a:prstGeom>
        </p:spPr>
      </p:pic>
      <p:graphicFrame>
        <p:nvGraphicFramePr>
          <p:cNvPr id="3152" name="Objeto 3151">
            <a:extLst>
              <a:ext uri="{FF2B5EF4-FFF2-40B4-BE49-F238E27FC236}">
                <a16:creationId xmlns:a16="http://schemas.microsoft.com/office/drawing/2014/main" id="{687B30C4-BB95-C266-B07A-DFBF55A97977}"/>
              </a:ext>
            </a:extLst>
          </p:cNvPr>
          <p:cNvGraphicFramePr>
            <a:graphicFrameLocks noChangeAspect="1"/>
          </p:cNvGraphicFramePr>
          <p:nvPr>
            <p:extLst>
              <p:ext uri="{D42A27DB-BD31-4B8C-83A1-F6EECF244321}">
                <p14:modId xmlns:p14="http://schemas.microsoft.com/office/powerpoint/2010/main" val="1769136911"/>
              </p:ext>
            </p:extLst>
          </p:nvPr>
        </p:nvGraphicFramePr>
        <p:xfrm>
          <a:off x="18687145" y="22541086"/>
          <a:ext cx="4850046" cy="3676318"/>
        </p:xfrm>
        <a:graphic>
          <a:graphicData uri="http://schemas.openxmlformats.org/presentationml/2006/ole">
            <mc:AlternateContent xmlns:mc="http://schemas.openxmlformats.org/markup-compatibility/2006">
              <mc:Choice xmlns:v="urn:schemas-microsoft-com:vml" Requires="v">
                <p:oleObj name="Graph" r:id="rId33" imgW="3772246" imgH="2858414" progId="Origin95.Graph">
                  <p:embed/>
                </p:oleObj>
              </mc:Choice>
              <mc:Fallback>
                <p:oleObj name="Graph" r:id="rId33" imgW="3772246" imgH="2858414" progId="Origin95.Graph">
                  <p:embed/>
                  <p:pic>
                    <p:nvPicPr>
                      <p:cNvPr id="4" name="Objeto 3">
                        <a:extLst>
                          <a:ext uri="{FF2B5EF4-FFF2-40B4-BE49-F238E27FC236}">
                            <a16:creationId xmlns:a16="http://schemas.microsoft.com/office/drawing/2014/main" id="{5ABCB927-9551-3DA0-B614-8E3381BBCF4E}"/>
                          </a:ext>
                        </a:extLst>
                      </p:cNvPr>
                      <p:cNvPicPr/>
                      <p:nvPr/>
                    </p:nvPicPr>
                    <p:blipFill>
                      <a:blip r:embed="rId34"/>
                      <a:stretch>
                        <a:fillRect/>
                      </a:stretch>
                    </p:blipFill>
                    <p:spPr>
                      <a:xfrm>
                        <a:off x="18687145" y="22541086"/>
                        <a:ext cx="4850046" cy="3676318"/>
                      </a:xfrm>
                      <a:prstGeom prst="rect">
                        <a:avLst/>
                      </a:prstGeom>
                    </p:spPr>
                  </p:pic>
                </p:oleObj>
              </mc:Fallback>
            </mc:AlternateContent>
          </a:graphicData>
        </a:graphic>
      </p:graphicFrame>
      <p:pic>
        <p:nvPicPr>
          <p:cNvPr id="3153" name="Imagen 3152" descr="Imagen que contiene Interfaz de usuario gráfica&#10;&#10;Descripción generada automáticamente">
            <a:extLst>
              <a:ext uri="{FF2B5EF4-FFF2-40B4-BE49-F238E27FC236}">
                <a16:creationId xmlns:a16="http://schemas.microsoft.com/office/drawing/2014/main" id="{594EDCF2-BF4F-5310-B64E-F8124B2A2C4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3089857" y="23202378"/>
            <a:ext cx="2122818" cy="1677360"/>
          </a:xfrm>
          <a:prstGeom prst="rect">
            <a:avLst/>
          </a:prstGeom>
        </p:spPr>
      </p:pic>
      <p:cxnSp>
        <p:nvCxnSpPr>
          <p:cNvPr id="3154" name="Straight Connector 86">
            <a:extLst>
              <a:ext uri="{FF2B5EF4-FFF2-40B4-BE49-F238E27FC236}">
                <a16:creationId xmlns:a16="http://schemas.microsoft.com/office/drawing/2014/main" id="{2804B0D3-E4C9-4554-99ED-CC962D10985F}"/>
              </a:ext>
            </a:extLst>
          </p:cNvPr>
          <p:cNvCxnSpPr>
            <a:cxnSpLocks/>
          </p:cNvCxnSpPr>
          <p:nvPr/>
        </p:nvCxnSpPr>
        <p:spPr>
          <a:xfrm>
            <a:off x="23911149" y="23631533"/>
            <a:ext cx="0" cy="58578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65" name="Straight Connector 265">
            <a:extLst>
              <a:ext uri="{FF2B5EF4-FFF2-40B4-BE49-F238E27FC236}">
                <a16:creationId xmlns:a16="http://schemas.microsoft.com/office/drawing/2014/main" id="{D2C0065E-114A-0579-5C00-A2AE97352DC0}"/>
              </a:ext>
            </a:extLst>
          </p:cNvPr>
          <p:cNvCxnSpPr>
            <a:cxnSpLocks/>
          </p:cNvCxnSpPr>
          <p:nvPr/>
        </p:nvCxnSpPr>
        <p:spPr>
          <a:xfrm>
            <a:off x="19504457" y="23238440"/>
            <a:ext cx="1724077" cy="0"/>
          </a:xfrm>
          <a:prstGeom prst="line">
            <a:avLst/>
          </a:prstGeom>
          <a:ln w="571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67" name="Straight Connector 265">
            <a:extLst>
              <a:ext uri="{FF2B5EF4-FFF2-40B4-BE49-F238E27FC236}">
                <a16:creationId xmlns:a16="http://schemas.microsoft.com/office/drawing/2014/main" id="{4B2FD258-D2BA-2F68-8953-C7960B5FFD57}"/>
              </a:ext>
            </a:extLst>
          </p:cNvPr>
          <p:cNvCxnSpPr>
            <a:cxnSpLocks/>
          </p:cNvCxnSpPr>
          <p:nvPr/>
        </p:nvCxnSpPr>
        <p:spPr>
          <a:xfrm>
            <a:off x="21259719" y="23226578"/>
            <a:ext cx="0" cy="2092460"/>
          </a:xfrm>
          <a:prstGeom prst="line">
            <a:avLst/>
          </a:prstGeom>
          <a:ln w="571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70" name="Straight Arrow Connector 161">
            <a:extLst>
              <a:ext uri="{FF2B5EF4-FFF2-40B4-BE49-F238E27FC236}">
                <a16:creationId xmlns:a16="http://schemas.microsoft.com/office/drawing/2014/main" id="{08B83294-7E76-C90C-07B2-4604BD459AF7}"/>
              </a:ext>
            </a:extLst>
          </p:cNvPr>
          <p:cNvCxnSpPr>
            <a:cxnSpLocks/>
          </p:cNvCxnSpPr>
          <p:nvPr/>
        </p:nvCxnSpPr>
        <p:spPr>
          <a:xfrm flipV="1">
            <a:off x="21205966" y="22719438"/>
            <a:ext cx="454025" cy="323850"/>
          </a:xfrm>
          <a:prstGeom prst="straightConnector1">
            <a:avLst/>
          </a:prstGeom>
          <a:ln w="111125" cap="rnd">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172" name="TextBox 66">
            <a:extLst>
              <a:ext uri="{FF2B5EF4-FFF2-40B4-BE49-F238E27FC236}">
                <a16:creationId xmlns:a16="http://schemas.microsoft.com/office/drawing/2014/main" id="{BD7F14AD-A395-3527-C7CA-BC401DE49D76}"/>
              </a:ext>
            </a:extLst>
          </p:cNvPr>
          <p:cNvSpPr txBox="1">
            <a:spLocks noChangeArrowheads="1"/>
          </p:cNvSpPr>
          <p:nvPr/>
        </p:nvSpPr>
        <p:spPr bwMode="auto">
          <a:xfrm>
            <a:off x="21688134" y="22505806"/>
            <a:ext cx="1643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Clr>
                <a:schemeClr val="dk1"/>
              </a:buClr>
              <a:buSzPts val="1600"/>
            </a:pPr>
            <a:r>
              <a:rPr lang="es-MX" sz="2400" b="1" dirty="0">
                <a:solidFill>
                  <a:schemeClr val="dk1"/>
                </a:solidFill>
                <a:latin typeface="Tahoma"/>
                <a:ea typeface="Tahoma"/>
                <a:cs typeface="Tahoma"/>
                <a:sym typeface="Tahoma"/>
              </a:rPr>
              <a:t>202.2 nm</a:t>
            </a:r>
          </a:p>
        </p:txBody>
      </p:sp>
      <p:pic>
        <p:nvPicPr>
          <p:cNvPr id="3174" name="Marcador de contenido 4" descr="Imagen que contiene Interfaz de usuario gráfica&#10;&#10;Descripción generada automáticamente">
            <a:extLst>
              <a:ext uri="{FF2B5EF4-FFF2-40B4-BE49-F238E27FC236}">
                <a16:creationId xmlns:a16="http://schemas.microsoft.com/office/drawing/2014/main" id="{B702142E-5DA8-080A-8A76-68F34A94F1E5}"/>
              </a:ext>
            </a:extLst>
          </p:cNvPr>
          <p:cNvPicPr>
            <a:picLocks noChangeAspect="1"/>
          </p:cNvPicPr>
          <p:nvPr/>
        </p:nvPicPr>
        <p:blipFill rotWithShape="1">
          <a:blip r:embed="rId36">
            <a:extLst>
              <a:ext uri="{28A0092B-C50C-407E-A947-70E740481C1C}">
                <a14:useLocalDpi xmlns:a14="http://schemas.microsoft.com/office/drawing/2010/main" val="0"/>
              </a:ext>
            </a:extLst>
          </a:blip>
          <a:srcRect/>
          <a:stretch/>
        </p:blipFill>
        <p:spPr bwMode="auto">
          <a:xfrm>
            <a:off x="25698450" y="18594069"/>
            <a:ext cx="3482191" cy="318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 name="Rectangle 5">
            <a:extLst>
              <a:ext uri="{FF2B5EF4-FFF2-40B4-BE49-F238E27FC236}">
                <a16:creationId xmlns:a16="http://schemas.microsoft.com/office/drawing/2014/main" id="{A4FC97BD-8017-C5D1-08AA-7B91C13676B4}"/>
              </a:ext>
            </a:extLst>
          </p:cNvPr>
          <p:cNvSpPr>
            <a:spLocks noChangeArrowheads="1"/>
          </p:cNvSpPr>
          <p:nvPr/>
        </p:nvSpPr>
        <p:spPr bwMode="auto">
          <a:xfrm>
            <a:off x="22899028" y="24996324"/>
            <a:ext cx="2109355" cy="677108"/>
          </a:xfrm>
          <a:prstGeom prst="rect">
            <a:avLst/>
          </a:prstGeom>
          <a:noFill/>
          <a:ln>
            <a:noFill/>
          </a:ln>
          <a:effectLst/>
        </p:spPr>
        <p:txBody>
          <a:bodyPr wrap="square" anchor="ctr">
            <a:spAutoFit/>
          </a:bodyPr>
          <a:lstStyle/>
          <a:p>
            <a:pPr algn="ctr" defTabSz="914400" eaLnBrk="1" fontAlgn="auto" hangingPunct="1">
              <a:spcBef>
                <a:spcPts val="0"/>
              </a:spcBef>
              <a:spcAft>
                <a:spcPts val="0"/>
              </a:spcAft>
              <a:defRPr/>
            </a:pPr>
            <a:r>
              <a:rPr lang="es-AR" altLang="es-AR" sz="2000" b="1" dirty="0">
                <a:solidFill>
                  <a:schemeClr val="bg1">
                    <a:lumMod val="95000"/>
                    <a:lumOff val="5000"/>
                  </a:schemeClr>
                </a:solidFill>
                <a:latin typeface="Tahoma" panose="020B0604030504040204" pitchFamily="34" charset="0"/>
                <a:ea typeface="Tahoma" panose="020B0604030504040204" pitchFamily="34" charset="0"/>
                <a:cs typeface="Tahoma" panose="020B0604030504040204" pitchFamily="34" charset="0"/>
              </a:rPr>
              <a:t>GLASS + FILM</a:t>
            </a: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pic>
        <p:nvPicPr>
          <p:cNvPr id="3177" name="Google Shape;382;p15">
            <a:extLst>
              <a:ext uri="{FF2B5EF4-FFF2-40B4-BE49-F238E27FC236}">
                <a16:creationId xmlns:a16="http://schemas.microsoft.com/office/drawing/2014/main" id="{B896B40A-A063-9ED3-223A-D5794A91DC98}"/>
              </a:ext>
            </a:extLst>
          </p:cNvPr>
          <p:cNvPicPr preferRelativeResize="0"/>
          <p:nvPr/>
        </p:nvPicPr>
        <p:blipFill>
          <a:blip r:embed="rId37">
            <a:alphaModFix/>
          </a:blip>
          <a:stretch>
            <a:fillRect/>
          </a:stretch>
        </p:blipFill>
        <p:spPr>
          <a:xfrm>
            <a:off x="26721068" y="31711045"/>
            <a:ext cx="2326943" cy="1630363"/>
          </a:xfrm>
          <a:prstGeom prst="rect">
            <a:avLst/>
          </a:prstGeom>
          <a:noFill/>
          <a:ln>
            <a:noFill/>
          </a:ln>
        </p:spPr>
      </p:pic>
      <p:pic>
        <p:nvPicPr>
          <p:cNvPr id="3178" name="Imagen 3177">
            <a:extLst>
              <a:ext uri="{FF2B5EF4-FFF2-40B4-BE49-F238E27FC236}">
                <a16:creationId xmlns:a16="http://schemas.microsoft.com/office/drawing/2014/main" id="{966A8058-6B02-3FAB-DF84-FF82C989D243}"/>
              </a:ext>
            </a:extLst>
          </p:cNvPr>
          <p:cNvPicPr>
            <a:picLocks noChangeAspect="1"/>
          </p:cNvPicPr>
          <p:nvPr/>
        </p:nvPicPr>
        <p:blipFill>
          <a:blip r:embed="rId38"/>
          <a:srcRect l="24075" t="47321" r="40643" b="21086"/>
          <a:stretch/>
        </p:blipFill>
        <p:spPr>
          <a:xfrm>
            <a:off x="25618548" y="29594954"/>
            <a:ext cx="1367453" cy="1218958"/>
          </a:xfrm>
          <a:prstGeom prst="rect">
            <a:avLst/>
          </a:prstGeom>
        </p:spPr>
      </p:pic>
      <p:cxnSp>
        <p:nvCxnSpPr>
          <p:cNvPr id="3179" name="Straight Arrow Connector 161">
            <a:extLst>
              <a:ext uri="{FF2B5EF4-FFF2-40B4-BE49-F238E27FC236}">
                <a16:creationId xmlns:a16="http://schemas.microsoft.com/office/drawing/2014/main" id="{52BEFE5F-6333-1AF8-9D53-0C0EDA60A789}"/>
              </a:ext>
            </a:extLst>
          </p:cNvPr>
          <p:cNvCxnSpPr>
            <a:cxnSpLocks/>
          </p:cNvCxnSpPr>
          <p:nvPr/>
        </p:nvCxnSpPr>
        <p:spPr>
          <a:xfrm>
            <a:off x="27944762" y="34202746"/>
            <a:ext cx="0" cy="752936"/>
          </a:xfrm>
          <a:prstGeom prst="straightConnector1">
            <a:avLst/>
          </a:prstGeom>
          <a:ln w="85725" cap="rnd">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3183" name="CuadroTexto 3182">
            <a:extLst>
              <a:ext uri="{FF2B5EF4-FFF2-40B4-BE49-F238E27FC236}">
                <a16:creationId xmlns:a16="http://schemas.microsoft.com/office/drawing/2014/main" id="{349E6ABA-E783-DD1F-C2B5-D3A6BA07894D}"/>
              </a:ext>
            </a:extLst>
          </p:cNvPr>
          <p:cNvSpPr txBox="1"/>
          <p:nvPr/>
        </p:nvSpPr>
        <p:spPr>
          <a:xfrm>
            <a:off x="15747694" y="28723857"/>
            <a:ext cx="21012150" cy="646331"/>
          </a:xfrm>
          <a:prstGeom prst="rect">
            <a:avLst/>
          </a:prstGeom>
          <a:noFill/>
        </p:spPr>
        <p:txBody>
          <a:bodyPr wrap="square">
            <a:spAutoFit/>
          </a:bodyPr>
          <a:lstStyle/>
          <a:p>
            <a:pPr algn="ctr"/>
            <a:r>
              <a:rPr lang="es-ES" sz="1800" b="1" i="1" dirty="0" err="1">
                <a:solidFill>
                  <a:schemeClr val="bg1"/>
                </a:solidFill>
                <a:latin typeface="Tahoma" panose="020B0604030504040204" pitchFamily="34" charset="0"/>
                <a:ea typeface="Tahoma" panose="020B0604030504040204" pitchFamily="34" charset="0"/>
                <a:cs typeface="Tahoma" panose="020B0604030504040204" pitchFamily="34" charset="0"/>
              </a:rPr>
              <a:t>Staphylococcus</a:t>
            </a:r>
            <a:r>
              <a:rPr lang="es-ES" sz="18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r>
              <a:rPr lang="es-ES" sz="1800" b="1" i="1" dirty="0" err="1">
                <a:solidFill>
                  <a:schemeClr val="bg1"/>
                </a:solidFill>
                <a:latin typeface="Tahoma" panose="020B0604030504040204" pitchFamily="34" charset="0"/>
                <a:ea typeface="Tahoma" panose="020B0604030504040204" pitchFamily="34" charset="0"/>
                <a:cs typeface="Tahoma" panose="020B0604030504040204" pitchFamily="34" charset="0"/>
              </a:rPr>
              <a:t>aureus</a:t>
            </a:r>
            <a:r>
              <a:rPr lang="es-ES" sz="18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s-AR"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84" name="TextBox 285">
            <a:extLst>
              <a:ext uri="{FF2B5EF4-FFF2-40B4-BE49-F238E27FC236}">
                <a16:creationId xmlns:a16="http://schemas.microsoft.com/office/drawing/2014/main" id="{F9F1E4F3-1734-071E-730A-E4A9FAB0CFE2}"/>
              </a:ext>
            </a:extLst>
          </p:cNvPr>
          <p:cNvSpPr txBox="1">
            <a:spLocks noChangeArrowheads="1"/>
          </p:cNvSpPr>
          <p:nvPr/>
        </p:nvSpPr>
        <p:spPr bwMode="auto">
          <a:xfrm>
            <a:off x="24719944" y="14072519"/>
            <a:ext cx="1992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MX" altLang="es-AR" sz="2000" b="1" dirty="0">
                <a:solidFill>
                  <a:schemeClr val="bg1"/>
                </a:solidFill>
                <a:latin typeface="Tahoma" panose="020B0604030504040204" pitchFamily="34" charset="0"/>
                <a:cs typeface="Tahoma" panose="020B0604030504040204" pitchFamily="34" charset="0"/>
              </a:rPr>
              <a:t>VANCOMYCIN</a:t>
            </a:r>
            <a:endParaRPr lang="es-AR" altLang="es-AR" sz="2000" b="1" dirty="0">
              <a:solidFill>
                <a:schemeClr val="bg1"/>
              </a:solidFill>
              <a:latin typeface="Tahoma" panose="020B0604030504040204" pitchFamily="34" charset="0"/>
              <a:cs typeface="Tahoma" panose="020B0604030504040204" pitchFamily="34" charset="0"/>
            </a:endParaRPr>
          </a:p>
        </p:txBody>
      </p:sp>
      <p:sp>
        <p:nvSpPr>
          <p:cNvPr id="3185" name="CuadroTexto 3184">
            <a:extLst>
              <a:ext uri="{FF2B5EF4-FFF2-40B4-BE49-F238E27FC236}">
                <a16:creationId xmlns:a16="http://schemas.microsoft.com/office/drawing/2014/main" id="{612C10BE-D1C0-C884-92EB-BFD75F259CB5}"/>
              </a:ext>
            </a:extLst>
          </p:cNvPr>
          <p:cNvSpPr txBox="1"/>
          <p:nvPr/>
        </p:nvSpPr>
        <p:spPr>
          <a:xfrm>
            <a:off x="26550759" y="33268653"/>
            <a:ext cx="2707793" cy="707886"/>
          </a:xfrm>
          <a:prstGeom prst="rect">
            <a:avLst/>
          </a:prstGeom>
          <a:noFill/>
        </p:spPr>
        <p:txBody>
          <a:bodyPr wrap="none" rtlCol="0">
            <a:spAutoFit/>
          </a:bodyP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Incubation at 37°C </a:t>
            </a:r>
          </a:p>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for 2 hours</a:t>
            </a:r>
            <a:endParaRPr lang="es-AR"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86" name="CuadroTexto 3185">
            <a:extLst>
              <a:ext uri="{FF2B5EF4-FFF2-40B4-BE49-F238E27FC236}">
                <a16:creationId xmlns:a16="http://schemas.microsoft.com/office/drawing/2014/main" id="{5B3F9FDF-D157-756B-CFA1-991706B34F0E}"/>
              </a:ext>
            </a:extLst>
          </p:cNvPr>
          <p:cNvSpPr txBox="1"/>
          <p:nvPr/>
        </p:nvSpPr>
        <p:spPr>
          <a:xfrm>
            <a:off x="26614653" y="34935371"/>
            <a:ext cx="2710999" cy="830997"/>
          </a:xfrm>
          <a:prstGeom prst="rect">
            <a:avLst/>
          </a:prstGeom>
          <a:noFill/>
        </p:spPr>
        <p:txBody>
          <a:bodyPr wrap="none" rtlCol="0">
            <a:spAutoFit/>
          </a:bodyP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0.312 µg/mL </a:t>
            </a:r>
          </a:p>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of vancomycin</a:t>
            </a:r>
            <a:endParaRPr lang="es-AR"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87" name="Abrir llave 3186">
            <a:extLst>
              <a:ext uri="{FF2B5EF4-FFF2-40B4-BE49-F238E27FC236}">
                <a16:creationId xmlns:a16="http://schemas.microsoft.com/office/drawing/2014/main" id="{978EA56D-D6B6-FEAE-6418-0C9A6368D628}"/>
              </a:ext>
            </a:extLst>
          </p:cNvPr>
          <p:cNvSpPr/>
          <p:nvPr/>
        </p:nvSpPr>
        <p:spPr>
          <a:xfrm rot="16200000">
            <a:off x="27584910" y="30363947"/>
            <a:ext cx="390149" cy="1672975"/>
          </a:xfrm>
          <a:prstGeom prst="leftBrace">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pic>
        <p:nvPicPr>
          <p:cNvPr id="3190" name="Google Shape;164;p4">
            <a:extLst>
              <a:ext uri="{FF2B5EF4-FFF2-40B4-BE49-F238E27FC236}">
                <a16:creationId xmlns:a16="http://schemas.microsoft.com/office/drawing/2014/main" id="{D0A4507A-8063-8D59-8EDC-7ED239562997}"/>
              </a:ext>
            </a:extLst>
          </p:cNvPr>
          <p:cNvPicPr preferRelativeResize="0"/>
          <p:nvPr/>
        </p:nvPicPr>
        <p:blipFill rotWithShape="1">
          <a:blip r:embed="rId17">
            <a:alphaModFix/>
          </a:blip>
          <a:srcRect l="39050" t="40995" r="48646" b="37114"/>
          <a:stretch/>
        </p:blipFill>
        <p:spPr>
          <a:xfrm>
            <a:off x="28194000" y="29608598"/>
            <a:ext cx="1226008" cy="1071499"/>
          </a:xfrm>
          <a:prstGeom prst="rect">
            <a:avLst/>
          </a:prstGeom>
          <a:noFill/>
          <a:ln>
            <a:noFill/>
          </a:ln>
        </p:spPr>
      </p:pic>
      <p:sp>
        <p:nvSpPr>
          <p:cNvPr id="3193" name="Rectangle 5">
            <a:extLst>
              <a:ext uri="{FF2B5EF4-FFF2-40B4-BE49-F238E27FC236}">
                <a16:creationId xmlns:a16="http://schemas.microsoft.com/office/drawing/2014/main" id="{9E5C6DC1-43FC-FA99-0752-669824E3AC17}"/>
              </a:ext>
            </a:extLst>
          </p:cNvPr>
          <p:cNvSpPr>
            <a:spLocks noChangeArrowheads="1"/>
          </p:cNvSpPr>
          <p:nvPr/>
        </p:nvSpPr>
        <p:spPr bwMode="auto">
          <a:xfrm>
            <a:off x="21828809" y="18622184"/>
            <a:ext cx="1503938" cy="677108"/>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s-AR" altLang="es-AR" sz="2000" b="1" dirty="0">
                <a:latin typeface="Tahoma" panose="020B0604030504040204" pitchFamily="34" charset="0"/>
                <a:ea typeface="Tahoma" panose="020B0604030504040204" pitchFamily="34" charset="0"/>
                <a:cs typeface="Tahoma" panose="020B0604030504040204" pitchFamily="34" charset="0"/>
              </a:rPr>
              <a:t>(C) GLASS</a:t>
            </a: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sp>
        <p:nvSpPr>
          <p:cNvPr id="3194" name="CuadroTexto 3193">
            <a:extLst>
              <a:ext uri="{FF2B5EF4-FFF2-40B4-BE49-F238E27FC236}">
                <a16:creationId xmlns:a16="http://schemas.microsoft.com/office/drawing/2014/main" id="{C3BE5D15-49B7-79AC-14DD-66C4A3E7D2C0}"/>
              </a:ext>
            </a:extLst>
          </p:cNvPr>
          <p:cNvSpPr txBox="1"/>
          <p:nvPr/>
        </p:nvSpPr>
        <p:spPr>
          <a:xfrm>
            <a:off x="25629029" y="35906135"/>
            <a:ext cx="4325223" cy="830997"/>
          </a:xfrm>
          <a:prstGeom prst="rect">
            <a:avLst/>
          </a:prstGeom>
          <a:noFill/>
        </p:spPr>
        <p:txBody>
          <a:bodyPr wrap="none" rtlCol="0">
            <a:spAutoFit/>
          </a:bodyPr>
          <a:lstStyle/>
          <a:p>
            <a:pPr algn="ct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Minimum Inhibitory </a:t>
            </a:r>
          </a:p>
          <a:p>
            <a:pPr algn="ct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Concentration (MIC) assay</a:t>
            </a:r>
            <a:endParaRPr lang="es-AR"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3198" name="Straight Arrow Connector 161">
            <a:extLst>
              <a:ext uri="{FF2B5EF4-FFF2-40B4-BE49-F238E27FC236}">
                <a16:creationId xmlns:a16="http://schemas.microsoft.com/office/drawing/2014/main" id="{11C42949-6383-6256-9B43-AB70993DF40D}"/>
              </a:ext>
            </a:extLst>
          </p:cNvPr>
          <p:cNvCxnSpPr>
            <a:cxnSpLocks/>
          </p:cNvCxnSpPr>
          <p:nvPr/>
        </p:nvCxnSpPr>
        <p:spPr>
          <a:xfrm>
            <a:off x="19332341" y="13773150"/>
            <a:ext cx="0" cy="804796"/>
          </a:xfrm>
          <a:prstGeom prst="straightConnector1">
            <a:avLst/>
          </a:prstGeom>
          <a:ln w="165100" cap="rnd">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4" name="Rectángulo 73">
            <a:extLst>
              <a:ext uri="{FF2B5EF4-FFF2-40B4-BE49-F238E27FC236}">
                <a16:creationId xmlns:a16="http://schemas.microsoft.com/office/drawing/2014/main" id="{EC22BCE7-ED4F-9799-E8A5-B18035C269C7}"/>
              </a:ext>
            </a:extLst>
          </p:cNvPr>
          <p:cNvSpPr/>
          <p:nvPr/>
        </p:nvSpPr>
        <p:spPr>
          <a:xfrm>
            <a:off x="-14287" y="30936792"/>
            <a:ext cx="12068660" cy="6471714"/>
          </a:xfrm>
          <a:prstGeom prst="rect">
            <a:avLst/>
          </a:prstGeom>
          <a:noFill/>
          <a:ln w="101600">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s-AR" dirty="0">
              <a:solidFill>
                <a:srgbClr val="00B0F0"/>
              </a:solidFill>
            </a:endParaRPr>
          </a:p>
        </p:txBody>
      </p:sp>
      <p:cxnSp>
        <p:nvCxnSpPr>
          <p:cNvPr id="10" name="Straight Arrow Connector 161">
            <a:extLst>
              <a:ext uri="{FF2B5EF4-FFF2-40B4-BE49-F238E27FC236}">
                <a16:creationId xmlns:a16="http://schemas.microsoft.com/office/drawing/2014/main" id="{C73BF701-1946-1264-9F79-9FC15383CAA8}"/>
              </a:ext>
            </a:extLst>
          </p:cNvPr>
          <p:cNvCxnSpPr>
            <a:cxnSpLocks/>
          </p:cNvCxnSpPr>
          <p:nvPr/>
        </p:nvCxnSpPr>
        <p:spPr>
          <a:xfrm flipV="1">
            <a:off x="26539825" y="13663206"/>
            <a:ext cx="1138237" cy="20638"/>
          </a:xfrm>
          <a:prstGeom prst="straightConnector1">
            <a:avLst/>
          </a:prstGeom>
          <a:ln w="165100" cap="rnd">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Connector 14">
            <a:extLst>
              <a:ext uri="{FF2B5EF4-FFF2-40B4-BE49-F238E27FC236}">
                <a16:creationId xmlns:a16="http://schemas.microsoft.com/office/drawing/2014/main" id="{A1482E23-7FB3-B457-C945-3B2C072BB937}"/>
              </a:ext>
            </a:extLst>
          </p:cNvPr>
          <p:cNvCxnSpPr>
            <a:cxnSpLocks/>
          </p:cNvCxnSpPr>
          <p:nvPr/>
        </p:nvCxnSpPr>
        <p:spPr>
          <a:xfrm>
            <a:off x="1385241" y="28204757"/>
            <a:ext cx="267346" cy="0"/>
          </a:xfrm>
          <a:prstGeom prst="line">
            <a:avLst/>
          </a:prstGeom>
          <a:ln w="88900">
            <a:solidFill>
              <a:schemeClr val="bg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8C92048C-5F6E-F693-8011-D13BF863353B}"/>
              </a:ext>
            </a:extLst>
          </p:cNvPr>
          <p:cNvSpPr txBox="1"/>
          <p:nvPr/>
        </p:nvSpPr>
        <p:spPr>
          <a:xfrm>
            <a:off x="25733070" y="18616956"/>
            <a:ext cx="2460930" cy="400110"/>
          </a:xfrm>
          <a:prstGeom prst="rect">
            <a:avLst/>
          </a:prstGeom>
          <a:noFill/>
        </p:spPr>
        <p:txBody>
          <a:bodyPr wrap="none" rtlCol="0">
            <a:spAutoFit/>
          </a:bodyPr>
          <a:lstStyle/>
          <a:p>
            <a:r>
              <a:rPr lang="es-ES" sz="2000" b="1" dirty="0">
                <a:latin typeface="Tahoma" panose="020B0604030504040204" pitchFamily="34" charset="0"/>
                <a:ea typeface="Tahoma" panose="020B0604030504040204" pitchFamily="34" charset="0"/>
                <a:cs typeface="Tahoma" panose="020B0604030504040204" pitchFamily="34" charset="0"/>
              </a:rPr>
              <a:t>(D) </a:t>
            </a:r>
            <a:r>
              <a:rPr lang="es-AR" altLang="es-AR" sz="2000" b="1" dirty="0">
                <a:latin typeface="Tahoma" panose="020B0604030504040204" pitchFamily="34" charset="0"/>
                <a:ea typeface="Tahoma" panose="020B0604030504040204" pitchFamily="34" charset="0"/>
                <a:cs typeface="Tahoma" panose="020B0604030504040204" pitchFamily="34" charset="0"/>
              </a:rPr>
              <a:t>GLASS +FILM</a:t>
            </a:r>
            <a:endParaRPr lang="es-AR" sz="2000" b="1" dirty="0">
              <a:latin typeface="Tahoma" panose="020B0604030504040204" pitchFamily="34" charset="0"/>
              <a:ea typeface="Tahoma" panose="020B0604030504040204" pitchFamily="34" charset="0"/>
              <a:cs typeface="Tahoma" panose="020B0604030504040204" pitchFamily="34" charset="0"/>
            </a:endParaRPr>
          </a:p>
        </p:txBody>
      </p:sp>
      <p:pic>
        <p:nvPicPr>
          <p:cNvPr id="36" name="Google Shape;258;p9" descr="A square with a number of black text&#10;&#10;Description automatically generated with medium confidence">
            <a:extLst>
              <a:ext uri="{FF2B5EF4-FFF2-40B4-BE49-F238E27FC236}">
                <a16:creationId xmlns:a16="http://schemas.microsoft.com/office/drawing/2014/main" id="{FBDE5BAD-3C0E-5CE1-A7AD-713B7670C42E}"/>
              </a:ext>
            </a:extLst>
          </p:cNvPr>
          <p:cNvPicPr preferRelativeResize="0"/>
          <p:nvPr/>
        </p:nvPicPr>
        <p:blipFill rotWithShape="1">
          <a:blip r:embed="rId39">
            <a:alphaModFix/>
          </a:blip>
          <a:srcRect l="32377" t="20135" r="26627" b="25380"/>
          <a:stretch/>
        </p:blipFill>
        <p:spPr>
          <a:xfrm>
            <a:off x="12588038" y="18490433"/>
            <a:ext cx="3809403" cy="3405381"/>
          </a:xfrm>
          <a:prstGeom prst="rect">
            <a:avLst/>
          </a:prstGeom>
          <a:noFill/>
          <a:ln>
            <a:noFill/>
          </a:ln>
        </p:spPr>
      </p:pic>
      <p:sp>
        <p:nvSpPr>
          <p:cNvPr id="37" name="Rectangle 5">
            <a:extLst>
              <a:ext uri="{FF2B5EF4-FFF2-40B4-BE49-F238E27FC236}">
                <a16:creationId xmlns:a16="http://schemas.microsoft.com/office/drawing/2014/main" id="{44CC89D1-1C43-012C-F94A-BE3748604DBC}"/>
              </a:ext>
            </a:extLst>
          </p:cNvPr>
          <p:cNvSpPr>
            <a:spLocks noChangeArrowheads="1"/>
          </p:cNvSpPr>
          <p:nvPr/>
        </p:nvSpPr>
        <p:spPr bwMode="auto">
          <a:xfrm>
            <a:off x="12724662" y="18565985"/>
            <a:ext cx="1183337" cy="677108"/>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s-AR" altLang="es-AR" sz="2000" b="1" dirty="0">
                <a:latin typeface="Tahoma" panose="020B0604030504040204" pitchFamily="34" charset="0"/>
                <a:ea typeface="Tahoma" panose="020B0604030504040204" pitchFamily="34" charset="0"/>
                <a:cs typeface="Tahoma" panose="020B0604030504040204" pitchFamily="34" charset="0"/>
              </a:rPr>
              <a:t>(A) PVC</a:t>
            </a: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pic>
        <p:nvPicPr>
          <p:cNvPr id="39" name="Google Shape;255;p9" descr="A close-up of a square&#10;&#10;Description automatically generated">
            <a:extLst>
              <a:ext uri="{FF2B5EF4-FFF2-40B4-BE49-F238E27FC236}">
                <a16:creationId xmlns:a16="http://schemas.microsoft.com/office/drawing/2014/main" id="{FF9A8328-5A3E-8311-64CB-09B12C9F0DCC}"/>
              </a:ext>
            </a:extLst>
          </p:cNvPr>
          <p:cNvPicPr preferRelativeResize="0"/>
          <p:nvPr/>
        </p:nvPicPr>
        <p:blipFill rotWithShape="1">
          <a:blip r:embed="rId40">
            <a:alphaModFix/>
          </a:blip>
          <a:srcRect l="32269" t="19504" r="26765" b="25381"/>
          <a:stretch/>
        </p:blipFill>
        <p:spPr>
          <a:xfrm>
            <a:off x="16484560" y="18490706"/>
            <a:ext cx="3718335" cy="3406037"/>
          </a:xfrm>
          <a:prstGeom prst="rect">
            <a:avLst/>
          </a:prstGeom>
          <a:noFill/>
          <a:ln>
            <a:noFill/>
          </a:ln>
        </p:spPr>
      </p:pic>
      <p:sp>
        <p:nvSpPr>
          <p:cNvPr id="41" name="Rectangle 5">
            <a:extLst>
              <a:ext uri="{FF2B5EF4-FFF2-40B4-BE49-F238E27FC236}">
                <a16:creationId xmlns:a16="http://schemas.microsoft.com/office/drawing/2014/main" id="{C3971881-465D-DA5D-47CB-67F162C58BD5}"/>
              </a:ext>
            </a:extLst>
          </p:cNvPr>
          <p:cNvSpPr>
            <a:spLocks noChangeArrowheads="1"/>
          </p:cNvSpPr>
          <p:nvPr/>
        </p:nvSpPr>
        <p:spPr bwMode="auto">
          <a:xfrm>
            <a:off x="16534065" y="18610546"/>
            <a:ext cx="2117887" cy="677108"/>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s-AR" altLang="es-AR" sz="2000" b="1" dirty="0">
                <a:latin typeface="Tahoma" panose="020B0604030504040204" pitchFamily="34" charset="0"/>
                <a:ea typeface="Tahoma" panose="020B0604030504040204" pitchFamily="34" charset="0"/>
                <a:cs typeface="Tahoma" panose="020B0604030504040204" pitchFamily="34" charset="0"/>
              </a:rPr>
              <a:t>(B) PVC +FILM</a:t>
            </a:r>
          </a:p>
          <a:p>
            <a:pPr defTabSz="914400" eaLnBrk="1" fontAlgn="auto" hangingPunct="1">
              <a:spcBef>
                <a:spcPts val="0"/>
              </a:spcBef>
              <a:spcAft>
                <a:spcPts val="0"/>
              </a:spcAft>
              <a:defRPr/>
            </a:pPr>
            <a:endParaRPr lang="es-AR" altLang="es-AR" dirty="0">
              <a:solidFill>
                <a:schemeClr val="bg1">
                  <a:lumMod val="95000"/>
                  <a:lumOff val="5000"/>
                </a:schemeClr>
              </a:solidFill>
              <a:latin typeface="Arial" panose="020B0604020202020204" pitchFamily="34" charset="0"/>
            </a:endParaRPr>
          </a:p>
        </p:txBody>
      </p:sp>
      <p:sp>
        <p:nvSpPr>
          <p:cNvPr id="3083" name="18 CuadroTexto">
            <a:extLst>
              <a:ext uri="{FF2B5EF4-FFF2-40B4-BE49-F238E27FC236}">
                <a16:creationId xmlns:a16="http://schemas.microsoft.com/office/drawing/2014/main" id="{EF481B42-5E83-A0DC-503F-3FC3806A3D76}"/>
              </a:ext>
            </a:extLst>
          </p:cNvPr>
          <p:cNvSpPr txBox="1">
            <a:spLocks noChangeArrowheads="1"/>
          </p:cNvSpPr>
          <p:nvPr/>
        </p:nvSpPr>
        <p:spPr bwMode="auto">
          <a:xfrm>
            <a:off x="-331180" y="4753647"/>
            <a:ext cx="309022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ES" altLang="es-AR" sz="3200" dirty="0">
                <a:solidFill>
                  <a:schemeClr val="bg1"/>
                </a:solidFill>
                <a:latin typeface="Tahoma" panose="020B0604030504040204" pitchFamily="34" charset="0"/>
                <a:cs typeface="Tahoma" panose="020B0604030504040204" pitchFamily="34" charset="0"/>
              </a:rPr>
              <a:t>*</a:t>
            </a:r>
            <a:r>
              <a:rPr lang="es-ES" altLang="es-AR" sz="3200" dirty="0" err="1">
                <a:solidFill>
                  <a:schemeClr val="bg1"/>
                </a:solidFill>
                <a:latin typeface="Tahoma" panose="020B0604030504040204" pitchFamily="34" charset="0"/>
                <a:cs typeface="Tahoma" panose="020B0604030504040204" pitchFamily="34" charset="0"/>
              </a:rPr>
              <a:t>Calibio</a:t>
            </a:r>
            <a:r>
              <a:rPr lang="es-ES" altLang="es-AR" sz="3200" dirty="0">
                <a:solidFill>
                  <a:schemeClr val="bg1"/>
                </a:solidFill>
                <a:latin typeface="Tahoma" panose="020B0604030504040204" pitchFamily="34" charset="0"/>
                <a:cs typeface="Tahoma" panose="020B0604030504040204" pitchFamily="34" charset="0"/>
              </a:rPr>
              <a:t> Ivon</a:t>
            </a:r>
            <a:r>
              <a:rPr lang="es-ES" altLang="es-AR" sz="3200" baseline="30000" dirty="0">
                <a:solidFill>
                  <a:schemeClr val="bg1"/>
                </a:solidFill>
                <a:latin typeface="Tahoma" panose="020B0604030504040204" pitchFamily="34" charset="0"/>
                <a:cs typeface="Tahoma" panose="020B0604030504040204" pitchFamily="34" charset="0"/>
              </a:rPr>
              <a:t>1</a:t>
            </a:r>
            <a:r>
              <a:rPr lang="es-ES" altLang="es-AR" sz="3200" dirty="0">
                <a:solidFill>
                  <a:schemeClr val="bg1"/>
                </a:solidFill>
                <a:latin typeface="Tahoma" panose="020B0604030504040204" pitchFamily="34" charset="0"/>
                <a:cs typeface="Tahoma" panose="020B0604030504040204" pitchFamily="34" charset="0"/>
              </a:rPr>
              <a:t>, </a:t>
            </a:r>
            <a:r>
              <a:rPr lang="es-ES" altLang="es-AR" sz="3200" dirty="0" err="1">
                <a:solidFill>
                  <a:schemeClr val="bg1"/>
                </a:solidFill>
                <a:latin typeface="Tahoma" panose="020B0604030504040204" pitchFamily="34" charset="0"/>
                <a:cs typeface="Tahoma" panose="020B0604030504040204" pitchFamily="34" charset="0"/>
              </a:rPr>
              <a:t>Ghilini</a:t>
            </a:r>
            <a:r>
              <a:rPr lang="es-ES" altLang="es-AR" sz="3200" dirty="0">
                <a:solidFill>
                  <a:schemeClr val="bg1"/>
                </a:solidFill>
                <a:latin typeface="Tahoma" panose="020B0604030504040204" pitchFamily="34" charset="0"/>
                <a:cs typeface="Tahoma" panose="020B0604030504040204" pitchFamily="34" charset="0"/>
              </a:rPr>
              <a:t> Fiorela</a:t>
            </a:r>
            <a:r>
              <a:rPr lang="es-ES" altLang="es-AR" sz="3200" u="sng" baseline="30000" dirty="0">
                <a:solidFill>
                  <a:schemeClr val="bg1"/>
                </a:solidFill>
                <a:latin typeface="Tahoma" panose="020B0604030504040204" pitchFamily="34" charset="0"/>
                <a:cs typeface="Tahoma" panose="020B0604030504040204" pitchFamily="34" charset="0"/>
              </a:rPr>
              <a:t>1</a:t>
            </a:r>
            <a:r>
              <a:rPr lang="es-ES" altLang="es-AR" sz="3200" baseline="30000" dirty="0">
                <a:solidFill>
                  <a:schemeClr val="bg1"/>
                </a:solidFill>
                <a:latin typeface="Tahoma" panose="020B0604030504040204" pitchFamily="34" charset="0"/>
                <a:cs typeface="Tahoma" panose="020B0604030504040204" pitchFamily="34" charset="0"/>
              </a:rPr>
              <a:t> </a:t>
            </a:r>
            <a:r>
              <a:rPr lang="es-ES" altLang="es-AR" sz="3200" dirty="0">
                <a:solidFill>
                  <a:schemeClr val="bg1"/>
                </a:solidFill>
                <a:latin typeface="Tahoma" panose="020B0604030504040204" pitchFamily="34" charset="0"/>
                <a:cs typeface="Tahoma" panose="020B0604030504040204" pitchFamily="34" charset="0"/>
              </a:rPr>
              <a:t>, Prieto Eduardo </a:t>
            </a:r>
            <a:r>
              <a:rPr lang="es-ES" altLang="es-AR" sz="3200" u="sng" baseline="30000" dirty="0">
                <a:solidFill>
                  <a:schemeClr val="bg1"/>
                </a:solidFill>
                <a:latin typeface="Tahoma" panose="020B0604030504040204" pitchFamily="34" charset="0"/>
                <a:cs typeface="Tahoma" panose="020B0604030504040204" pitchFamily="34" charset="0"/>
              </a:rPr>
              <a:t>1</a:t>
            </a:r>
            <a:r>
              <a:rPr lang="es-ES" altLang="es-AR" sz="3200" dirty="0">
                <a:solidFill>
                  <a:schemeClr val="bg1"/>
                </a:solidFill>
                <a:latin typeface="Tahoma" panose="020B0604030504040204" pitchFamily="34" charset="0"/>
                <a:cs typeface="Tahoma" panose="020B0604030504040204" pitchFamily="34" charset="0"/>
              </a:rPr>
              <a:t>, </a:t>
            </a:r>
            <a:r>
              <a:rPr lang="es-ES" altLang="es-AR" sz="3200" dirty="0" err="1">
                <a:solidFill>
                  <a:schemeClr val="bg1"/>
                </a:solidFill>
                <a:latin typeface="Tahoma" panose="020B0604030504040204" pitchFamily="34" charset="0"/>
                <a:cs typeface="Tahoma" panose="020B0604030504040204" pitchFamily="34" charset="0"/>
              </a:rPr>
              <a:t>Diaz</a:t>
            </a:r>
            <a:r>
              <a:rPr lang="es-ES" altLang="es-AR" sz="3200" dirty="0">
                <a:solidFill>
                  <a:schemeClr val="bg1"/>
                </a:solidFill>
                <a:latin typeface="Tahoma" panose="020B0604030504040204" pitchFamily="34" charset="0"/>
                <a:cs typeface="Tahoma" panose="020B0604030504040204" pitchFamily="34" charset="0"/>
              </a:rPr>
              <a:t> Carolina </a:t>
            </a:r>
            <a:r>
              <a:rPr lang="es-ES" altLang="es-AR" sz="3200" baseline="30000" dirty="0">
                <a:solidFill>
                  <a:schemeClr val="bg1"/>
                </a:solidFill>
                <a:latin typeface="Tahoma" panose="020B0604030504040204" pitchFamily="34" charset="0"/>
                <a:cs typeface="Tahoma" panose="020B0604030504040204" pitchFamily="34" charset="0"/>
              </a:rPr>
              <a:t>1,2</a:t>
            </a:r>
            <a:r>
              <a:rPr lang="es-ES" altLang="es-AR" sz="3200" dirty="0">
                <a:solidFill>
                  <a:schemeClr val="bg1"/>
                </a:solidFill>
                <a:latin typeface="Tahoma" panose="020B0604030504040204" pitchFamily="34" charset="0"/>
                <a:cs typeface="Tahoma" panose="020B0604030504040204" pitchFamily="34" charset="0"/>
              </a:rPr>
              <a:t> and Schilardi Patricia.</a:t>
            </a:r>
            <a:r>
              <a:rPr lang="es-ES" altLang="es-AR" sz="3200" baseline="30000" dirty="0">
                <a:solidFill>
                  <a:schemeClr val="bg1"/>
                </a:solidFill>
                <a:latin typeface="Tahoma" panose="020B0604030504040204" pitchFamily="34" charset="0"/>
                <a:cs typeface="Tahoma" panose="020B0604030504040204" pitchFamily="34" charset="0"/>
              </a:rPr>
              <a:t>1</a:t>
            </a:r>
            <a:r>
              <a:rPr lang="es-ES" altLang="es-AR" sz="3200" dirty="0">
                <a:solidFill>
                  <a:schemeClr val="bg1"/>
                </a:solidFill>
                <a:latin typeface="Tahoma" panose="020B0604030504040204" pitchFamily="34" charset="0"/>
                <a:cs typeface="Tahoma" panose="020B0604030504040204" pitchFamily="34" charset="0"/>
              </a:rPr>
              <a:t> </a:t>
            </a:r>
            <a:endParaRPr lang="es-AR" altLang="es-AR" sz="3200" dirty="0">
              <a:solidFill>
                <a:schemeClr val="bg1"/>
              </a:solidFill>
              <a:latin typeface="Tahoma" panose="020B0604030504040204" pitchFamily="34" charset="0"/>
              <a:cs typeface="Tahoma" panose="020B0604030504040204" pitchFamily="34" charset="0"/>
            </a:endParaRPr>
          </a:p>
          <a:p>
            <a:pPr algn="ctr" eaLnBrk="1" hangingPunct="1"/>
            <a:r>
              <a:rPr lang="es-ES" altLang="es-AR" sz="3200" dirty="0">
                <a:solidFill>
                  <a:schemeClr val="bg1"/>
                </a:solidFill>
                <a:latin typeface="Tahoma" panose="020B0604030504040204" pitchFamily="34" charset="0"/>
                <a:cs typeface="Tahoma" panose="020B0604030504040204" pitchFamily="34" charset="0"/>
              </a:rPr>
              <a:t>.</a:t>
            </a:r>
            <a:r>
              <a:rPr lang="es-ES" altLang="es-AR" sz="3200" baseline="30000" dirty="0">
                <a:solidFill>
                  <a:schemeClr val="bg1"/>
                </a:solidFill>
                <a:latin typeface="Tahoma" panose="020B0604030504040204" pitchFamily="34" charset="0"/>
                <a:cs typeface="Tahoma" panose="020B0604030504040204" pitchFamily="34" charset="0"/>
              </a:rPr>
              <a:t> (1)</a:t>
            </a:r>
            <a:r>
              <a:rPr lang="es-ES" altLang="es-AR" sz="3200" dirty="0">
                <a:solidFill>
                  <a:schemeClr val="bg1"/>
                </a:solidFill>
                <a:latin typeface="Tahoma" panose="020B0604030504040204" pitchFamily="34" charset="0"/>
                <a:cs typeface="Tahoma" panose="020B0604030504040204" pitchFamily="34" charset="0"/>
              </a:rPr>
              <a:t> Instituto de Investigaciones Fisicoquímicas Teóricas y Aplicadas (INIFTA), Facultad de Ciencias Exactas, UNLP- CONICET, La Plata, Bs. As., Argentina. </a:t>
            </a:r>
            <a:r>
              <a:rPr lang="en-US" altLang="es-AR" sz="3200" baseline="30000" dirty="0">
                <a:solidFill>
                  <a:schemeClr val="bg1"/>
                </a:solidFill>
                <a:latin typeface="Tahoma" panose="020B0604030504040204" pitchFamily="34" charset="0"/>
                <a:cs typeface="Tahoma" panose="020B0604030504040204" pitchFamily="34" charset="0"/>
              </a:rPr>
              <a:t>(2)</a:t>
            </a:r>
            <a:r>
              <a:rPr lang="en-US" altLang="es-AR" sz="3200" dirty="0">
                <a:solidFill>
                  <a:schemeClr val="bg1"/>
                </a:solidFill>
                <a:latin typeface="Tahoma" panose="020B0604030504040204" pitchFamily="34" charset="0"/>
                <a:cs typeface="Tahoma" panose="020B0604030504040204" pitchFamily="34" charset="0"/>
              </a:rPr>
              <a:t> Max Planck Institute for Medical Research, Germany. </a:t>
            </a:r>
          </a:p>
          <a:p>
            <a:pPr algn="ctr" eaLnBrk="1" hangingPunct="1"/>
            <a:r>
              <a:rPr lang="es-AR" altLang="es-AR" sz="3200" dirty="0">
                <a:solidFill>
                  <a:schemeClr val="bg1"/>
                </a:solidFill>
                <a:latin typeface="Tahoma" panose="020B0604030504040204" pitchFamily="34" charset="0"/>
                <a:cs typeface="Tahoma" panose="020B0604030504040204" pitchFamily="34" charset="0"/>
              </a:rPr>
              <a:t>*email: </a:t>
            </a:r>
            <a:r>
              <a:rPr lang="es-AR" altLang="es-AR" sz="3200" dirty="0" err="1">
                <a:solidFill>
                  <a:schemeClr val="bg1"/>
                </a:solidFill>
                <a:latin typeface="Tahoma" panose="020B0604030504040204" pitchFamily="34" charset="0"/>
                <a:cs typeface="Tahoma" panose="020B0604030504040204" pitchFamily="34" charset="0"/>
              </a:rPr>
              <a:t>ivoncgiraldo@inifta.unlp.edu.ar</a:t>
            </a:r>
            <a:endParaRPr lang="en-US" altLang="es-AR" sz="3200" dirty="0">
              <a:solidFill>
                <a:schemeClr val="bg1"/>
              </a:solidFill>
              <a:latin typeface="Tahoma" panose="020B0604030504040204" pitchFamily="34" charset="0"/>
              <a:cs typeface="Tahoma" panose="020B0604030504040204" pitchFamily="34" charset="0"/>
            </a:endParaRPr>
          </a:p>
        </p:txBody>
      </p:sp>
      <p:sp>
        <p:nvSpPr>
          <p:cNvPr id="8" name="TextBox 100">
            <a:extLst>
              <a:ext uri="{FF2B5EF4-FFF2-40B4-BE49-F238E27FC236}">
                <a16:creationId xmlns:a16="http://schemas.microsoft.com/office/drawing/2014/main" id="{863E1CD5-E0E4-5115-D6FB-B7F1A262E304}"/>
              </a:ext>
            </a:extLst>
          </p:cNvPr>
          <p:cNvSpPr txBox="1">
            <a:spLocks noChangeArrowheads="1"/>
          </p:cNvSpPr>
          <p:nvPr/>
        </p:nvSpPr>
        <p:spPr bwMode="auto">
          <a:xfrm>
            <a:off x="17346830" y="16215254"/>
            <a:ext cx="34431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s-MX" altLang="es-AR" b="1" dirty="0">
                <a:solidFill>
                  <a:schemeClr val="bg1"/>
                </a:solidFill>
                <a:latin typeface="Tahoma" panose="020B0604030504040204" pitchFamily="34" charset="0"/>
                <a:cs typeface="Tahoma" panose="020B0604030504040204" pitchFamily="34" charset="0"/>
              </a:rPr>
              <a:t>37°C   6 h</a:t>
            </a:r>
          </a:p>
          <a:p>
            <a:pPr algn="ctr" eaLnBrk="1" hangingPunct="1"/>
            <a:endParaRPr lang="es-AR" altLang="es-AR" b="1" dirty="0">
              <a:solidFill>
                <a:schemeClr val="bg1"/>
              </a:solidFill>
              <a:latin typeface="Tahoma" panose="020B0604030504040204" pitchFamily="34" charset="0"/>
              <a:cs typeface="Tahoma" panose="020B0604030504040204" pitchFamily="34" charset="0"/>
            </a:endParaRPr>
          </a:p>
        </p:txBody>
      </p:sp>
      <p:pic>
        <p:nvPicPr>
          <p:cNvPr id="25" name="Google Shape;181;p4">
            <a:extLst>
              <a:ext uri="{FF2B5EF4-FFF2-40B4-BE49-F238E27FC236}">
                <a16:creationId xmlns:a16="http://schemas.microsoft.com/office/drawing/2014/main" id="{D77F9E82-8B94-E374-17DC-B668DFC50673}"/>
              </a:ext>
            </a:extLst>
          </p:cNvPr>
          <p:cNvPicPr preferRelativeResize="0"/>
          <p:nvPr/>
        </p:nvPicPr>
        <p:blipFill rotWithShape="1">
          <a:blip r:embed="rId11">
            <a:alphaModFix/>
          </a:blip>
          <a:srcRect l="38667" t="44075" r="48302" b="6674"/>
          <a:stretch/>
        </p:blipFill>
        <p:spPr>
          <a:xfrm>
            <a:off x="12092782" y="9586418"/>
            <a:ext cx="381864" cy="587178"/>
          </a:xfrm>
          <a:prstGeom prst="rect">
            <a:avLst/>
          </a:prstGeom>
          <a:noFill/>
          <a:ln>
            <a:noFill/>
          </a:ln>
        </p:spPr>
      </p:pic>
      <p:pic>
        <p:nvPicPr>
          <p:cNvPr id="26" name="Google Shape;181;p4">
            <a:extLst>
              <a:ext uri="{FF2B5EF4-FFF2-40B4-BE49-F238E27FC236}">
                <a16:creationId xmlns:a16="http://schemas.microsoft.com/office/drawing/2014/main" id="{16C17185-3ADC-0453-4C25-6A73DA904DCC}"/>
              </a:ext>
            </a:extLst>
          </p:cNvPr>
          <p:cNvPicPr preferRelativeResize="0"/>
          <p:nvPr/>
        </p:nvPicPr>
        <p:blipFill rotWithShape="1">
          <a:blip r:embed="rId11">
            <a:alphaModFix/>
          </a:blip>
          <a:srcRect l="38667" t="44075" r="48302" b="6674"/>
          <a:stretch/>
        </p:blipFill>
        <p:spPr>
          <a:xfrm>
            <a:off x="18145180" y="16194333"/>
            <a:ext cx="297849" cy="427426"/>
          </a:xfrm>
          <a:prstGeom prst="rect">
            <a:avLst/>
          </a:prstGeom>
          <a:noFill/>
          <a:ln>
            <a:noFill/>
          </a:ln>
        </p:spPr>
      </p:pic>
      <p:pic>
        <p:nvPicPr>
          <p:cNvPr id="35" name="Google Shape;184;p4">
            <a:extLst>
              <a:ext uri="{FF2B5EF4-FFF2-40B4-BE49-F238E27FC236}">
                <a16:creationId xmlns:a16="http://schemas.microsoft.com/office/drawing/2014/main" id="{BD838713-2BB5-5EA7-7291-C7A9CCFF2AB1}"/>
              </a:ext>
            </a:extLst>
          </p:cNvPr>
          <p:cNvPicPr preferRelativeResize="0"/>
          <p:nvPr/>
        </p:nvPicPr>
        <p:blipFill rotWithShape="1">
          <a:blip r:embed="rId12">
            <a:alphaModFix/>
          </a:blip>
          <a:srcRect l="38982" t="40776" r="48104" b="35806"/>
          <a:stretch/>
        </p:blipFill>
        <p:spPr>
          <a:xfrm>
            <a:off x="19707844" y="16246928"/>
            <a:ext cx="363502" cy="344454"/>
          </a:xfrm>
          <a:prstGeom prst="rect">
            <a:avLst/>
          </a:prstGeom>
          <a:noFill/>
          <a:ln>
            <a:noFill/>
          </a:ln>
        </p:spPr>
      </p:pic>
      <p:sp>
        <p:nvSpPr>
          <p:cNvPr id="44" name="Nube 43">
            <a:extLst>
              <a:ext uri="{FF2B5EF4-FFF2-40B4-BE49-F238E27FC236}">
                <a16:creationId xmlns:a16="http://schemas.microsoft.com/office/drawing/2014/main" id="{A62EA5A3-32E0-1AA2-3B3F-70CDFB4D0E35}"/>
              </a:ext>
            </a:extLst>
          </p:cNvPr>
          <p:cNvSpPr/>
          <p:nvPr/>
        </p:nvSpPr>
        <p:spPr>
          <a:xfrm>
            <a:off x="17788464" y="10221647"/>
            <a:ext cx="148723" cy="190861"/>
          </a:xfrm>
          <a:prstGeom prst="cloud">
            <a:avLst/>
          </a:prstGeom>
          <a:solidFill>
            <a:schemeClr val="accent6">
              <a:lumMod val="75000"/>
            </a:schemeClr>
          </a:solidFill>
          <a:ln>
            <a:solidFill>
              <a:schemeClr val="accent6">
                <a:lumMod val="75000"/>
                <a:alpha val="99000"/>
              </a:schemeClr>
            </a:solidFill>
          </a:ln>
          <a:effectLst>
            <a:glow rad="127000">
              <a:schemeClr val="accent5">
                <a:lumMod val="60000"/>
                <a:lumOff val="40000"/>
              </a:schemeClr>
            </a:glow>
            <a:innerShdw blurRad="63500" dist="50800" dir="189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47" name="Nube 46">
            <a:extLst>
              <a:ext uri="{FF2B5EF4-FFF2-40B4-BE49-F238E27FC236}">
                <a16:creationId xmlns:a16="http://schemas.microsoft.com/office/drawing/2014/main" id="{49B5DBB9-9BBC-C905-23D9-2DC62C998FFF}"/>
              </a:ext>
            </a:extLst>
          </p:cNvPr>
          <p:cNvSpPr/>
          <p:nvPr/>
        </p:nvSpPr>
        <p:spPr>
          <a:xfrm>
            <a:off x="18008749" y="10475354"/>
            <a:ext cx="148723" cy="190861"/>
          </a:xfrm>
          <a:prstGeom prst="cloud">
            <a:avLst/>
          </a:prstGeom>
          <a:solidFill>
            <a:schemeClr val="accent6">
              <a:lumMod val="75000"/>
            </a:schemeClr>
          </a:solidFill>
          <a:ln>
            <a:solidFill>
              <a:schemeClr val="accent6">
                <a:lumMod val="75000"/>
                <a:alpha val="99000"/>
              </a:schemeClr>
            </a:solidFill>
          </a:ln>
          <a:effectLst>
            <a:glow rad="127000">
              <a:schemeClr val="accent5">
                <a:lumMod val="60000"/>
                <a:lumOff val="40000"/>
              </a:schemeClr>
            </a:glow>
            <a:innerShdw blurRad="63500" dist="50800" dir="189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52" name="Nube 51">
            <a:extLst>
              <a:ext uri="{FF2B5EF4-FFF2-40B4-BE49-F238E27FC236}">
                <a16:creationId xmlns:a16="http://schemas.microsoft.com/office/drawing/2014/main" id="{E67CE0A7-0A5D-0DEA-356C-A6F4C4F42520}"/>
              </a:ext>
            </a:extLst>
          </p:cNvPr>
          <p:cNvSpPr/>
          <p:nvPr/>
        </p:nvSpPr>
        <p:spPr>
          <a:xfrm>
            <a:off x="17781664" y="10497657"/>
            <a:ext cx="148723" cy="190861"/>
          </a:xfrm>
          <a:prstGeom prst="cloud">
            <a:avLst/>
          </a:prstGeom>
          <a:solidFill>
            <a:schemeClr val="accent6">
              <a:lumMod val="75000"/>
            </a:schemeClr>
          </a:solidFill>
          <a:ln>
            <a:solidFill>
              <a:schemeClr val="accent6">
                <a:lumMod val="75000"/>
                <a:alpha val="99000"/>
              </a:schemeClr>
            </a:solidFill>
          </a:ln>
          <a:effectLst>
            <a:glow rad="127000">
              <a:schemeClr val="accent5">
                <a:lumMod val="60000"/>
                <a:lumOff val="40000"/>
              </a:schemeClr>
            </a:glow>
            <a:innerShdw blurRad="63500" dist="50800" dir="189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136" name="Nube 3135">
            <a:extLst>
              <a:ext uri="{FF2B5EF4-FFF2-40B4-BE49-F238E27FC236}">
                <a16:creationId xmlns:a16="http://schemas.microsoft.com/office/drawing/2014/main" id="{02C9F023-F773-0DF6-2C1F-354050CD6144}"/>
              </a:ext>
            </a:extLst>
          </p:cNvPr>
          <p:cNvSpPr/>
          <p:nvPr/>
        </p:nvSpPr>
        <p:spPr>
          <a:xfrm>
            <a:off x="17958585" y="10042735"/>
            <a:ext cx="107426" cy="147034"/>
          </a:xfrm>
          <a:prstGeom prst="cloud">
            <a:avLst/>
          </a:prstGeom>
          <a:solidFill>
            <a:schemeClr val="accent6">
              <a:lumMod val="75000"/>
            </a:schemeClr>
          </a:solidFill>
          <a:ln>
            <a:solidFill>
              <a:schemeClr val="accent6">
                <a:lumMod val="75000"/>
                <a:alpha val="99000"/>
              </a:schemeClr>
            </a:solidFill>
          </a:ln>
          <a:effectLst>
            <a:glow rad="127000">
              <a:schemeClr val="accent5">
                <a:lumMod val="60000"/>
                <a:lumOff val="40000"/>
              </a:schemeClr>
            </a:glow>
            <a:innerShdw blurRad="63500" dist="50800" dir="189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141" name="Nube 3140">
            <a:extLst>
              <a:ext uri="{FF2B5EF4-FFF2-40B4-BE49-F238E27FC236}">
                <a16:creationId xmlns:a16="http://schemas.microsoft.com/office/drawing/2014/main" id="{588A6B0A-3BDE-6353-0503-E3EDF27BA463}"/>
              </a:ext>
            </a:extLst>
          </p:cNvPr>
          <p:cNvSpPr/>
          <p:nvPr/>
        </p:nvSpPr>
        <p:spPr>
          <a:xfrm>
            <a:off x="17877089" y="10400714"/>
            <a:ext cx="148723" cy="190861"/>
          </a:xfrm>
          <a:prstGeom prst="cloud">
            <a:avLst/>
          </a:prstGeom>
          <a:solidFill>
            <a:schemeClr val="accent6">
              <a:lumMod val="75000"/>
            </a:schemeClr>
          </a:solidFill>
          <a:ln>
            <a:solidFill>
              <a:schemeClr val="accent6">
                <a:lumMod val="75000"/>
                <a:alpha val="99000"/>
              </a:schemeClr>
            </a:solidFill>
          </a:ln>
          <a:effectLst>
            <a:innerShdw blurRad="63500" dist="50800" dir="189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144" name="Nube 3143">
            <a:extLst>
              <a:ext uri="{FF2B5EF4-FFF2-40B4-BE49-F238E27FC236}">
                <a16:creationId xmlns:a16="http://schemas.microsoft.com/office/drawing/2014/main" id="{5AB21179-0E9E-D4E8-D8BD-8C77CB3B8A40}"/>
              </a:ext>
            </a:extLst>
          </p:cNvPr>
          <p:cNvSpPr/>
          <p:nvPr/>
        </p:nvSpPr>
        <p:spPr>
          <a:xfrm>
            <a:off x="18061367" y="10179219"/>
            <a:ext cx="148723" cy="190861"/>
          </a:xfrm>
          <a:prstGeom prst="cloud">
            <a:avLst/>
          </a:prstGeom>
          <a:solidFill>
            <a:schemeClr val="accent6">
              <a:lumMod val="75000"/>
            </a:schemeClr>
          </a:solidFill>
          <a:ln>
            <a:solidFill>
              <a:schemeClr val="accent6">
                <a:lumMod val="75000"/>
                <a:alpha val="99000"/>
              </a:schemeClr>
            </a:solidFill>
          </a:ln>
          <a:effectLst>
            <a:glow rad="127000">
              <a:schemeClr val="accent5">
                <a:lumMod val="60000"/>
                <a:lumOff val="40000"/>
              </a:schemeClr>
            </a:glow>
            <a:innerShdw blurRad="63500" dist="50800" dir="189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149" name="Nube 3148">
            <a:extLst>
              <a:ext uri="{FF2B5EF4-FFF2-40B4-BE49-F238E27FC236}">
                <a16:creationId xmlns:a16="http://schemas.microsoft.com/office/drawing/2014/main" id="{95740237-37BE-DEE9-6BC1-C66A91D0E2B4}"/>
              </a:ext>
            </a:extLst>
          </p:cNvPr>
          <p:cNvSpPr/>
          <p:nvPr/>
        </p:nvSpPr>
        <p:spPr>
          <a:xfrm>
            <a:off x="17920868" y="10210211"/>
            <a:ext cx="148723" cy="190861"/>
          </a:xfrm>
          <a:prstGeom prst="cloud">
            <a:avLst/>
          </a:prstGeom>
          <a:solidFill>
            <a:schemeClr val="accent6">
              <a:lumMod val="75000"/>
            </a:schemeClr>
          </a:solidFill>
          <a:ln>
            <a:solidFill>
              <a:schemeClr val="accent6">
                <a:lumMod val="75000"/>
                <a:alpha val="99000"/>
              </a:schemeClr>
            </a:solidFill>
          </a:ln>
          <a:effectLst>
            <a:innerShdw blurRad="63500" dist="50800" dir="189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150" name="Nube 3149">
            <a:extLst>
              <a:ext uri="{FF2B5EF4-FFF2-40B4-BE49-F238E27FC236}">
                <a16:creationId xmlns:a16="http://schemas.microsoft.com/office/drawing/2014/main" id="{4228094E-484C-56C5-23EB-D98ED7BC18EC}"/>
              </a:ext>
            </a:extLst>
          </p:cNvPr>
          <p:cNvSpPr/>
          <p:nvPr/>
        </p:nvSpPr>
        <p:spPr>
          <a:xfrm>
            <a:off x="18025124" y="10332067"/>
            <a:ext cx="148723" cy="190861"/>
          </a:xfrm>
          <a:prstGeom prst="cloud">
            <a:avLst/>
          </a:prstGeom>
          <a:solidFill>
            <a:schemeClr val="accent6">
              <a:lumMod val="75000"/>
            </a:schemeClr>
          </a:solidFill>
          <a:ln>
            <a:solidFill>
              <a:schemeClr val="accent6">
                <a:lumMod val="75000"/>
                <a:alpha val="99000"/>
              </a:schemeClr>
            </a:solidFill>
          </a:ln>
          <a:effectLst>
            <a:innerShdw blurRad="63500" dist="50800" dir="189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3155" name="Rectangle 5">
            <a:extLst>
              <a:ext uri="{FF2B5EF4-FFF2-40B4-BE49-F238E27FC236}">
                <a16:creationId xmlns:a16="http://schemas.microsoft.com/office/drawing/2014/main" id="{BEEE89AE-ECD4-F784-6838-3A1F19BC2418}"/>
              </a:ext>
            </a:extLst>
          </p:cNvPr>
          <p:cNvSpPr>
            <a:spLocks noChangeArrowheads="1"/>
          </p:cNvSpPr>
          <p:nvPr/>
        </p:nvSpPr>
        <p:spPr bwMode="auto">
          <a:xfrm>
            <a:off x="13225598" y="36457564"/>
            <a:ext cx="1813317" cy="369332"/>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n-US" b="1" dirty="0">
                <a:latin typeface="Tahoma" panose="020B0604030504040204" pitchFamily="34" charset="0"/>
                <a:ea typeface="Tahoma" panose="020B0604030504040204" pitchFamily="34" charset="0"/>
                <a:cs typeface="Tahoma" panose="020B0604030504040204" pitchFamily="34" charset="0"/>
              </a:rPr>
              <a:t>PVC Uncoated</a:t>
            </a:r>
            <a:endParaRPr lang="es-AR" altLang="es-AR" b="1" dirty="0">
              <a:latin typeface="Tahoma" panose="020B0604030504040204" pitchFamily="34" charset="0"/>
              <a:ea typeface="Tahoma" panose="020B0604030504040204" pitchFamily="34" charset="0"/>
              <a:cs typeface="Tahoma" panose="020B0604030504040204" pitchFamily="34" charset="0"/>
            </a:endParaRPr>
          </a:p>
        </p:txBody>
      </p:sp>
      <p:sp>
        <p:nvSpPr>
          <p:cNvPr id="3157" name="Rectangle 5">
            <a:extLst>
              <a:ext uri="{FF2B5EF4-FFF2-40B4-BE49-F238E27FC236}">
                <a16:creationId xmlns:a16="http://schemas.microsoft.com/office/drawing/2014/main" id="{B5E79A8F-C0E0-CE8B-6829-F7E0D6D21A72}"/>
              </a:ext>
            </a:extLst>
          </p:cNvPr>
          <p:cNvSpPr>
            <a:spLocks noChangeArrowheads="1"/>
          </p:cNvSpPr>
          <p:nvPr/>
        </p:nvSpPr>
        <p:spPr bwMode="auto">
          <a:xfrm>
            <a:off x="15984434" y="36447767"/>
            <a:ext cx="1327608" cy="369332"/>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n-US" b="1" dirty="0" err="1">
                <a:latin typeface="Tahoma" panose="020B0604030504040204" pitchFamily="34" charset="0"/>
                <a:ea typeface="Tahoma" panose="020B0604030504040204" pitchFamily="34" charset="0"/>
                <a:cs typeface="Tahoma" panose="020B0604030504040204" pitchFamily="34" charset="0"/>
              </a:rPr>
              <a:t>PVC+Film</a:t>
            </a:r>
            <a:endParaRPr lang="es-AR" altLang="es-AR" b="1" dirty="0">
              <a:latin typeface="Tahoma" panose="020B0604030504040204" pitchFamily="34" charset="0"/>
              <a:ea typeface="Tahoma" panose="020B0604030504040204" pitchFamily="34" charset="0"/>
              <a:cs typeface="Tahoma" panose="020B0604030504040204" pitchFamily="34" charset="0"/>
            </a:endParaRPr>
          </a:p>
        </p:txBody>
      </p:sp>
      <p:sp>
        <p:nvSpPr>
          <p:cNvPr id="3159" name="Rectangle 5">
            <a:extLst>
              <a:ext uri="{FF2B5EF4-FFF2-40B4-BE49-F238E27FC236}">
                <a16:creationId xmlns:a16="http://schemas.microsoft.com/office/drawing/2014/main" id="{B41A3137-9DE3-F218-239E-7BC1B364E250}"/>
              </a:ext>
            </a:extLst>
          </p:cNvPr>
          <p:cNvSpPr>
            <a:spLocks noChangeArrowheads="1"/>
          </p:cNvSpPr>
          <p:nvPr/>
        </p:nvSpPr>
        <p:spPr bwMode="auto">
          <a:xfrm>
            <a:off x="19526994" y="36495312"/>
            <a:ext cx="1813317" cy="369332"/>
          </a:xfrm>
          <a:prstGeom prst="rect">
            <a:avLst/>
          </a:prstGeom>
          <a:noFill/>
          <a:ln>
            <a:noFill/>
          </a:ln>
          <a:effectLst/>
        </p:spPr>
        <p:txBody>
          <a:bodyPr wrap="none" anchor="ctr">
            <a:spAutoFit/>
          </a:bodyPr>
          <a:lstStyle/>
          <a:p>
            <a:pPr defTabSz="914400" eaLnBrk="1" fontAlgn="auto" hangingPunct="1">
              <a:spcBef>
                <a:spcPts val="0"/>
              </a:spcBef>
              <a:spcAft>
                <a:spcPts val="0"/>
              </a:spcAft>
              <a:defRPr/>
            </a:pPr>
            <a:r>
              <a:rPr lang="en-US" b="1" dirty="0">
                <a:latin typeface="Tahoma" panose="020B0604030504040204" pitchFamily="34" charset="0"/>
                <a:ea typeface="Tahoma" panose="020B0604030504040204" pitchFamily="34" charset="0"/>
                <a:cs typeface="Tahoma" panose="020B0604030504040204" pitchFamily="34" charset="0"/>
              </a:rPr>
              <a:t>PVC Uncoated</a:t>
            </a:r>
            <a:endParaRPr lang="es-AR" altLang="es-AR"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160" name="Objeto 3159">
            <a:extLst>
              <a:ext uri="{FF2B5EF4-FFF2-40B4-BE49-F238E27FC236}">
                <a16:creationId xmlns:a16="http://schemas.microsoft.com/office/drawing/2014/main" id="{E8DCDD43-B567-20D3-DB17-85E4872E5C7B}"/>
              </a:ext>
            </a:extLst>
          </p:cNvPr>
          <p:cNvGraphicFramePr>
            <a:graphicFrameLocks noChangeAspect="1"/>
          </p:cNvGraphicFramePr>
          <p:nvPr>
            <p:extLst>
              <p:ext uri="{D42A27DB-BD31-4B8C-83A1-F6EECF244321}">
                <p14:modId xmlns:p14="http://schemas.microsoft.com/office/powerpoint/2010/main" val="1479610101"/>
              </p:ext>
            </p:extLst>
          </p:nvPr>
        </p:nvGraphicFramePr>
        <p:xfrm>
          <a:off x="11736366" y="28800630"/>
          <a:ext cx="7630888" cy="5242960"/>
        </p:xfrm>
        <a:graphic>
          <a:graphicData uri="http://schemas.openxmlformats.org/presentationml/2006/ole">
            <mc:AlternateContent xmlns:mc="http://schemas.openxmlformats.org/markup-compatibility/2006">
              <mc:Choice xmlns:v="urn:schemas-microsoft-com:vml" Requires="v">
                <p:oleObj name="Graph" r:id="rId41" imgW="10400261" imgH="7146036" progId="Origin95.Graph">
                  <p:embed/>
                </p:oleObj>
              </mc:Choice>
              <mc:Fallback>
                <p:oleObj name="Graph" r:id="rId41" imgW="10400261" imgH="7146036" progId="Origin95.Graph">
                  <p:embed/>
                  <p:pic>
                    <p:nvPicPr>
                      <p:cNvPr id="0" name=""/>
                      <p:cNvPicPr/>
                      <p:nvPr/>
                    </p:nvPicPr>
                    <p:blipFill>
                      <a:blip r:embed="rId42"/>
                      <a:stretch>
                        <a:fillRect/>
                      </a:stretch>
                    </p:blipFill>
                    <p:spPr>
                      <a:xfrm>
                        <a:off x="11736366" y="28800630"/>
                        <a:ext cx="7630888" cy="5242960"/>
                      </a:xfrm>
                      <a:prstGeom prst="rect">
                        <a:avLst/>
                      </a:prstGeom>
                    </p:spPr>
                  </p:pic>
                </p:oleObj>
              </mc:Fallback>
            </mc:AlternateContent>
          </a:graphicData>
        </a:graphic>
      </p:graphicFrame>
      <p:graphicFrame>
        <p:nvGraphicFramePr>
          <p:cNvPr id="3161" name="Objeto 3160">
            <a:extLst>
              <a:ext uri="{FF2B5EF4-FFF2-40B4-BE49-F238E27FC236}">
                <a16:creationId xmlns:a16="http://schemas.microsoft.com/office/drawing/2014/main" id="{049D18CA-0F85-66A7-5109-EEDFF8CFB602}"/>
              </a:ext>
            </a:extLst>
          </p:cNvPr>
          <p:cNvGraphicFramePr>
            <a:graphicFrameLocks noChangeAspect="1"/>
          </p:cNvGraphicFramePr>
          <p:nvPr>
            <p:extLst>
              <p:ext uri="{D42A27DB-BD31-4B8C-83A1-F6EECF244321}">
                <p14:modId xmlns:p14="http://schemas.microsoft.com/office/powerpoint/2010/main" val="2680896743"/>
              </p:ext>
            </p:extLst>
          </p:nvPr>
        </p:nvGraphicFramePr>
        <p:xfrm>
          <a:off x="18546186" y="28808745"/>
          <a:ext cx="7150692" cy="5417483"/>
        </p:xfrm>
        <a:graphic>
          <a:graphicData uri="http://schemas.openxmlformats.org/presentationml/2006/ole">
            <mc:AlternateContent xmlns:mc="http://schemas.openxmlformats.org/markup-compatibility/2006">
              <mc:Choice xmlns:v="urn:schemas-microsoft-com:vml" Requires="v">
                <p:oleObj name="Graph" r:id="rId43" imgW="9430789" imgH="7146036" progId="Origin95.Graph">
                  <p:embed/>
                </p:oleObj>
              </mc:Choice>
              <mc:Fallback>
                <p:oleObj name="Graph" r:id="rId43" imgW="9430789" imgH="7146036" progId="Origin95.Graph">
                  <p:embed/>
                  <p:pic>
                    <p:nvPicPr>
                      <p:cNvPr id="0" name=""/>
                      <p:cNvPicPr/>
                      <p:nvPr/>
                    </p:nvPicPr>
                    <p:blipFill>
                      <a:blip r:embed="rId44"/>
                      <a:stretch>
                        <a:fillRect/>
                      </a:stretch>
                    </p:blipFill>
                    <p:spPr>
                      <a:xfrm>
                        <a:off x="18546186" y="28808745"/>
                        <a:ext cx="7150692" cy="5417483"/>
                      </a:xfrm>
                      <a:prstGeom prst="rect">
                        <a:avLst/>
                      </a:prstGeom>
                    </p:spPr>
                  </p:pic>
                </p:oleObj>
              </mc:Fallback>
            </mc:AlternateContent>
          </a:graphicData>
        </a:graphic>
      </p:graphicFrame>
      <p:graphicFrame>
        <p:nvGraphicFramePr>
          <p:cNvPr id="3162" name="Objeto 3161">
            <a:extLst>
              <a:ext uri="{FF2B5EF4-FFF2-40B4-BE49-F238E27FC236}">
                <a16:creationId xmlns:a16="http://schemas.microsoft.com/office/drawing/2014/main" id="{BEB02D8E-7F8D-F382-E2EC-780077E8BECD}"/>
              </a:ext>
            </a:extLst>
          </p:cNvPr>
          <p:cNvGraphicFramePr>
            <a:graphicFrameLocks noChangeAspect="1"/>
          </p:cNvGraphicFramePr>
          <p:nvPr>
            <p:extLst>
              <p:ext uri="{D42A27DB-BD31-4B8C-83A1-F6EECF244321}">
                <p14:modId xmlns:p14="http://schemas.microsoft.com/office/powerpoint/2010/main" val="1878641061"/>
              </p:ext>
            </p:extLst>
          </p:nvPr>
        </p:nvGraphicFramePr>
        <p:xfrm>
          <a:off x="331944" y="31815850"/>
          <a:ext cx="7972762" cy="6040297"/>
        </p:xfrm>
        <a:graphic>
          <a:graphicData uri="http://schemas.openxmlformats.org/presentationml/2006/ole">
            <mc:AlternateContent xmlns:mc="http://schemas.openxmlformats.org/markup-compatibility/2006">
              <mc:Choice xmlns:v="urn:schemas-microsoft-com:vml" Requires="v">
                <p:oleObj name="Graph" r:id="rId45" imgW="9430789" imgH="7146036" progId="Origin95.Graph">
                  <p:embed/>
                </p:oleObj>
              </mc:Choice>
              <mc:Fallback>
                <p:oleObj name="Graph" r:id="rId45" imgW="9430789" imgH="7146036" progId="Origin95.Graph">
                  <p:embed/>
                  <p:pic>
                    <p:nvPicPr>
                      <p:cNvPr id="0" name=""/>
                      <p:cNvPicPr/>
                      <p:nvPr/>
                    </p:nvPicPr>
                    <p:blipFill>
                      <a:blip r:embed="rId46"/>
                      <a:stretch>
                        <a:fillRect/>
                      </a:stretch>
                    </p:blipFill>
                    <p:spPr>
                      <a:xfrm>
                        <a:off x="331944" y="31815850"/>
                        <a:ext cx="7972762" cy="6040297"/>
                      </a:xfrm>
                      <a:prstGeom prst="rect">
                        <a:avLst/>
                      </a:prstGeom>
                    </p:spPr>
                  </p:pic>
                </p:oleObj>
              </mc:Fallback>
            </mc:AlternateContent>
          </a:graphicData>
        </a:graphic>
      </p:graphicFrame>
      <p:graphicFrame>
        <p:nvGraphicFramePr>
          <p:cNvPr id="3168" name="Objeto 3167">
            <a:extLst>
              <a:ext uri="{FF2B5EF4-FFF2-40B4-BE49-F238E27FC236}">
                <a16:creationId xmlns:a16="http://schemas.microsoft.com/office/drawing/2014/main" id="{35E19A32-B012-4F55-7FEE-1C981DB01E6A}"/>
              </a:ext>
            </a:extLst>
          </p:cNvPr>
          <p:cNvGraphicFramePr>
            <a:graphicFrameLocks noChangeAspect="1"/>
          </p:cNvGraphicFramePr>
          <p:nvPr>
            <p:extLst>
              <p:ext uri="{D42A27DB-BD31-4B8C-83A1-F6EECF244321}">
                <p14:modId xmlns:p14="http://schemas.microsoft.com/office/powerpoint/2010/main" val="1948485598"/>
              </p:ext>
            </p:extLst>
          </p:nvPr>
        </p:nvGraphicFramePr>
        <p:xfrm>
          <a:off x="-233839" y="17764871"/>
          <a:ext cx="7697795" cy="5834904"/>
        </p:xfrm>
        <a:graphic>
          <a:graphicData uri="http://schemas.openxmlformats.org/presentationml/2006/ole">
            <mc:AlternateContent xmlns:mc="http://schemas.openxmlformats.org/markup-compatibility/2006">
              <mc:Choice xmlns:v="urn:schemas-microsoft-com:vml" Requires="v">
                <p:oleObj name="Graph" r:id="rId47" imgW="3772246" imgH="2858414" progId="Origin95.Graph">
                  <p:embed/>
                </p:oleObj>
              </mc:Choice>
              <mc:Fallback>
                <p:oleObj name="Graph" r:id="rId47" imgW="3772246" imgH="2858414" progId="Origin95.Graph">
                  <p:embed/>
                  <p:pic>
                    <p:nvPicPr>
                      <p:cNvPr id="0" name=""/>
                      <p:cNvPicPr/>
                      <p:nvPr/>
                    </p:nvPicPr>
                    <p:blipFill>
                      <a:blip r:embed="rId48"/>
                      <a:stretch>
                        <a:fillRect/>
                      </a:stretch>
                    </p:blipFill>
                    <p:spPr>
                      <a:xfrm>
                        <a:off x="-233839" y="17764871"/>
                        <a:ext cx="7697795" cy="5834904"/>
                      </a:xfrm>
                      <a:prstGeom prst="rect">
                        <a:avLst/>
                      </a:prstGeom>
                    </p:spPr>
                  </p:pic>
                </p:oleObj>
              </mc:Fallback>
            </mc:AlternateContent>
          </a:graphicData>
        </a:graphic>
      </p:graphicFrame>
      <p:pic>
        <p:nvPicPr>
          <p:cNvPr id="3176" name="Imagen 3175" descr="Imagen que contiene Gráfico&#10;&#10;Descripción generada automáticamente">
            <a:extLst>
              <a:ext uri="{FF2B5EF4-FFF2-40B4-BE49-F238E27FC236}">
                <a16:creationId xmlns:a16="http://schemas.microsoft.com/office/drawing/2014/main" id="{AC63A1B0-4E17-A11A-7E4B-14FC14A56867}"/>
              </a:ext>
            </a:extLst>
          </p:cNvPr>
          <p:cNvPicPr>
            <a:picLocks noChangeAspect="1"/>
          </p:cNvPicPr>
          <p:nvPr/>
        </p:nvPicPr>
        <p:blipFill>
          <a:blip r:embed="rId32">
            <a:extLst>
              <a:ext uri="{28A0092B-C50C-407E-A947-70E740481C1C}">
                <a14:useLocalDpi xmlns:a14="http://schemas.microsoft.com/office/drawing/2010/main" val="0"/>
              </a:ext>
            </a:extLst>
          </a:blip>
          <a:srcRect l="70714" t="9553" r="3518"/>
          <a:stretch/>
        </p:blipFill>
        <p:spPr>
          <a:xfrm>
            <a:off x="28329480" y="18824478"/>
            <a:ext cx="1020099" cy="3129678"/>
          </a:xfrm>
          <a:prstGeom prst="rect">
            <a:avLst/>
          </a:prstGeom>
        </p:spPr>
      </p:pic>
      <p:pic>
        <p:nvPicPr>
          <p:cNvPr id="3180" name="Imagen 3179" descr="Imagen que contiene Gráfico&#10;&#10;Descripción generada automáticamente">
            <a:extLst>
              <a:ext uri="{FF2B5EF4-FFF2-40B4-BE49-F238E27FC236}">
                <a16:creationId xmlns:a16="http://schemas.microsoft.com/office/drawing/2014/main" id="{BA1CE885-4DFA-D799-C82F-07E63355EA84}"/>
              </a:ext>
            </a:extLst>
          </p:cNvPr>
          <p:cNvPicPr>
            <a:picLocks noChangeAspect="1"/>
          </p:cNvPicPr>
          <p:nvPr/>
        </p:nvPicPr>
        <p:blipFill>
          <a:blip r:embed="rId32">
            <a:extLst>
              <a:ext uri="{28A0092B-C50C-407E-A947-70E740481C1C}">
                <a14:useLocalDpi xmlns:a14="http://schemas.microsoft.com/office/drawing/2010/main" val="0"/>
              </a:ext>
            </a:extLst>
          </a:blip>
          <a:srcRect t="87518" r="3518"/>
          <a:stretch/>
        </p:blipFill>
        <p:spPr>
          <a:xfrm>
            <a:off x="25533350" y="21528520"/>
            <a:ext cx="3819565" cy="431930"/>
          </a:xfrm>
          <a:prstGeom prst="rect">
            <a:avLst/>
          </a:prstGeom>
        </p:spPr>
      </p:pic>
      <p:pic>
        <p:nvPicPr>
          <p:cNvPr id="3181" name="Picture 85" descr="A close-up of a microscope&#10;&#10;Description automatically generated">
            <a:extLst>
              <a:ext uri="{FF2B5EF4-FFF2-40B4-BE49-F238E27FC236}">
                <a16:creationId xmlns:a16="http://schemas.microsoft.com/office/drawing/2014/main" id="{9C492E23-E7B8-C66C-9F28-C5870C336E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0414"/>
          <a:stretch/>
        </p:blipFill>
        <p:spPr bwMode="auto">
          <a:xfrm>
            <a:off x="24710635" y="23113016"/>
            <a:ext cx="676736" cy="192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8" name="Picture 85" descr="A close-up of a microscope&#10;&#10;Description automatically generated">
            <a:extLst>
              <a:ext uri="{FF2B5EF4-FFF2-40B4-BE49-F238E27FC236}">
                <a16:creationId xmlns:a16="http://schemas.microsoft.com/office/drawing/2014/main" id="{5504704E-2D60-25FC-FBAB-77FB285FF8D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7427"/>
          <a:stretch/>
        </p:blipFill>
        <p:spPr bwMode="auto">
          <a:xfrm>
            <a:off x="23090730" y="24761855"/>
            <a:ext cx="2314573" cy="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5" name="TextBox 101">
            <a:extLst>
              <a:ext uri="{FF2B5EF4-FFF2-40B4-BE49-F238E27FC236}">
                <a16:creationId xmlns:a16="http://schemas.microsoft.com/office/drawing/2014/main" id="{55BE8EFC-052A-46A2-188F-4813C155C228}"/>
              </a:ext>
            </a:extLst>
          </p:cNvPr>
          <p:cNvSpPr txBox="1">
            <a:spLocks noChangeArrowheads="1"/>
          </p:cNvSpPr>
          <p:nvPr/>
        </p:nvSpPr>
        <p:spPr bwMode="auto">
          <a:xfrm>
            <a:off x="268781" y="3041895"/>
            <a:ext cx="29955333" cy="1673022"/>
          </a:xfrm>
          <a:prstGeom prst="rect">
            <a:avLst/>
          </a:prstGeom>
          <a:gradFill flip="none" rotWithShape="1">
            <a:gsLst>
              <a:gs pos="25000">
                <a:srgbClr val="002060"/>
              </a:gs>
              <a:gs pos="76000">
                <a:srgbClr val="002060"/>
              </a:gs>
              <a:gs pos="0">
                <a:srgbClr val="0070C0"/>
              </a:gs>
              <a:gs pos="50000">
                <a:schemeClr val="bg2">
                  <a:lumMod val="60000"/>
                  <a:lumOff val="40000"/>
                </a:schemeClr>
              </a:gs>
              <a:gs pos="100000">
                <a:srgbClr val="0070C0"/>
              </a:gs>
            </a:gsLst>
            <a:path path="circle">
              <a:fillToRect r="100000" b="100000"/>
            </a:path>
            <a:tileRect l="-100000" t="-100000"/>
          </a:gradFill>
          <a:ln w="9525">
            <a:solidFill>
              <a:srgbClr val="0000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07000"/>
              </a:lnSpc>
              <a:spcAft>
                <a:spcPts val="800"/>
              </a:spcAft>
            </a:pPr>
            <a:r>
              <a:rPr lang="en-US" sz="4800" b="1" kern="100" dirty="0">
                <a:latin typeface="Tahoma" panose="020B0604030504040204" pitchFamily="34" charset="0"/>
                <a:ea typeface="Tahoma" panose="020B0604030504040204" pitchFamily="34" charset="0"/>
                <a:cs typeface="Tahoma" panose="020B0604030504040204" pitchFamily="34" charset="0"/>
              </a:rPr>
              <a:t>NEXT-GENERATION ANTIMICROBIAL COATING FOR MEDICAL DEVICES BASED ON AMYLOID AGGREGATES: A STEP TOWARD REDUCING PATHOGENIC WASTE </a:t>
            </a:r>
            <a:endParaRPr lang="es-AR" altLang="es-AR" sz="115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8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19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73" grpId="0" animBg="1"/>
      <p:bldP spid="75" grpId="0" animBg="1"/>
      <p:bldP spid="30" grpId="0" animBg="1"/>
      <p:bldP spid="43" grpId="0" animBg="1"/>
      <p:bldP spid="54" grpId="0" animBg="1"/>
      <p:bldP spid="56" grpId="0" animBg="1"/>
      <p:bldP spid="58" grpId="0" animBg="1"/>
      <p:bldP spid="60" grpId="0"/>
      <p:bldP spid="92" grpId="0" animBg="1"/>
      <p:bldP spid="100" grpId="0" animBg="1"/>
      <p:bldP spid="3187" grpId="0" animBg="1"/>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16081</TotalTime>
  <Words>958</Words>
  <Application>Microsoft Office PowerPoint</Application>
  <PresentationFormat>Personalizado</PresentationFormat>
  <Paragraphs>104</Paragraphs>
  <Slides>1</Slides>
  <Notes>1</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1</vt:i4>
      </vt:variant>
    </vt:vector>
  </HeadingPairs>
  <TitlesOfParts>
    <vt:vector size="8" baseType="lpstr">
      <vt:lpstr>Aptos</vt:lpstr>
      <vt:lpstr>Arial</vt:lpstr>
      <vt:lpstr>Calibri</vt:lpstr>
      <vt:lpstr>Calibri Light</vt:lpstr>
      <vt:lpstr>Tahoma</vt:lpstr>
      <vt:lpstr>Office 2013 - 2022 Theme</vt:lpstr>
      <vt:lpstr>Graph</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Ceci</dc:creator>
  <cp:lastModifiedBy>Ing. IVON  CALIBIO GIRALDO</cp:lastModifiedBy>
  <cp:revision>517</cp:revision>
  <dcterms:created xsi:type="dcterms:W3CDTF">2018-05-20T16:03:59Z</dcterms:created>
  <dcterms:modified xsi:type="dcterms:W3CDTF">2025-01-02T14:09:41Z</dcterms:modified>
</cp:coreProperties>
</file>